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80" r:id="rId6"/>
    <p:sldId id="279" r:id="rId7"/>
    <p:sldId id="278" r:id="rId8"/>
    <p:sldId id="277" r:id="rId9"/>
    <p:sldId id="275" r:id="rId10"/>
    <p:sldId id="274" r:id="rId11"/>
    <p:sldId id="273" r:id="rId12"/>
    <p:sldId id="272" r:id="rId13"/>
    <p:sldId id="276" r:id="rId14"/>
    <p:sldId id="284" r:id="rId15"/>
    <p:sldId id="261" r:id="rId16"/>
    <p:sldId id="262" r:id="rId17"/>
    <p:sldId id="282" r:id="rId18"/>
    <p:sldId id="287" r:id="rId19"/>
    <p:sldId id="294" r:id="rId20"/>
    <p:sldId id="293" r:id="rId21"/>
    <p:sldId id="292" r:id="rId22"/>
    <p:sldId id="291" r:id="rId23"/>
    <p:sldId id="290" r:id="rId24"/>
    <p:sldId id="289" r:id="rId25"/>
    <p:sldId id="285" r:id="rId26"/>
    <p:sldId id="286" r:id="rId27"/>
    <p:sldId id="281" r:id="rId28"/>
    <p:sldId id="283" r:id="rId29"/>
    <p:sldId id="300" r:id="rId30"/>
    <p:sldId id="299" r:id="rId31"/>
    <p:sldId id="298" r:id="rId32"/>
    <p:sldId id="297" r:id="rId33"/>
    <p:sldId id="296" r:id="rId34"/>
    <p:sldId id="295" r:id="rId35"/>
    <p:sldId id="263" r:id="rId36"/>
    <p:sldId id="304" r:id="rId37"/>
    <p:sldId id="303" r:id="rId38"/>
    <p:sldId id="302" r:id="rId39"/>
    <p:sldId id="301" r:id="rId40"/>
    <p:sldId id="264" r:id="rId41"/>
    <p:sldId id="265" r:id="rId42"/>
    <p:sldId id="308" r:id="rId43"/>
    <p:sldId id="320" r:id="rId44"/>
    <p:sldId id="319" r:id="rId45"/>
    <p:sldId id="317" r:id="rId46"/>
    <p:sldId id="316" r:id="rId47"/>
    <p:sldId id="315" r:id="rId48"/>
    <p:sldId id="314" r:id="rId49"/>
    <p:sldId id="313" r:id="rId50"/>
    <p:sldId id="312" r:id="rId51"/>
    <p:sldId id="311" r:id="rId52"/>
    <p:sldId id="310" r:id="rId53"/>
    <p:sldId id="267" r:id="rId54"/>
    <p:sldId id="309" r:id="rId55"/>
    <p:sldId id="307" r:id="rId56"/>
    <p:sldId id="306" r:id="rId57"/>
    <p:sldId id="305" r:id="rId58"/>
    <p:sldId id="266" r:id="rId59"/>
    <p:sldId id="325" r:id="rId60"/>
    <p:sldId id="324" r:id="rId61"/>
    <p:sldId id="323" r:id="rId62"/>
    <p:sldId id="322" r:id="rId63"/>
    <p:sldId id="321" r:id="rId64"/>
    <p:sldId id="329" r:id="rId65"/>
    <p:sldId id="328" r:id="rId66"/>
    <p:sldId id="327" r:id="rId67"/>
    <p:sldId id="269" r:id="rId68"/>
    <p:sldId id="270" r:id="rId69"/>
    <p:sldId id="336" r:id="rId70"/>
    <p:sldId id="326" r:id="rId71"/>
    <p:sldId id="339" r:id="rId72"/>
    <p:sldId id="338" r:id="rId73"/>
    <p:sldId id="337" r:id="rId74"/>
    <p:sldId id="335" r:id="rId75"/>
    <p:sldId id="334" r:id="rId76"/>
    <p:sldId id="333" r:id="rId77"/>
    <p:sldId id="332" r:id="rId78"/>
    <p:sldId id="331" r:id="rId79"/>
    <p:sldId id="330" r:id="rId80"/>
    <p:sldId id="350" r:id="rId81"/>
    <p:sldId id="349" r:id="rId82"/>
    <p:sldId id="348" r:id="rId83"/>
    <p:sldId id="347" r:id="rId84"/>
    <p:sldId id="346" r:id="rId85"/>
    <p:sldId id="345" r:id="rId86"/>
    <p:sldId id="344" r:id="rId87"/>
    <p:sldId id="341" r:id="rId88"/>
    <p:sldId id="343" r:id="rId89"/>
    <p:sldId id="342" r:id="rId90"/>
    <p:sldId id="356" r:id="rId91"/>
    <p:sldId id="355" r:id="rId92"/>
    <p:sldId id="354" r:id="rId93"/>
    <p:sldId id="353" r:id="rId94"/>
    <p:sldId id="352" r:id="rId95"/>
    <p:sldId id="351" r:id="rId96"/>
    <p:sldId id="340" r:id="rId97"/>
    <p:sldId id="271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4582" autoAdjust="0"/>
  </p:normalViewPr>
  <p:slideViewPr>
    <p:cSldViewPr snapToGrid="0">
      <p:cViewPr varScale="1">
        <p:scale>
          <a:sx n="72" d="100"/>
          <a:sy n="72" d="100"/>
        </p:scale>
        <p:origin x="5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garaju, Yuva Sahith V SBOBNG-PTIY/TAD" userId="e880f67e-28b9-4649-9341-f1eeb0fdab34" providerId="ADAL" clId="{EBB4A905-28BA-47ED-927B-6F57944DFEEE}"/>
    <pc:docChg chg="undo redo custSel addSld delSld modSld sldOrd">
      <pc:chgData name="Sangaraju, Yuva Sahith V SBOBNG-PTIY/TAD" userId="e880f67e-28b9-4649-9341-f1eeb0fdab34" providerId="ADAL" clId="{EBB4A905-28BA-47ED-927B-6F57944DFEEE}" dt="2023-09-30T05:55:03.433" v="3628" actId="47"/>
      <pc:docMkLst>
        <pc:docMk/>
      </pc:docMkLst>
      <pc:sldChg chg="modSp mod">
        <pc:chgData name="Sangaraju, Yuva Sahith V SBOBNG-PTIY/TAD" userId="e880f67e-28b9-4649-9341-f1eeb0fdab34" providerId="ADAL" clId="{EBB4A905-28BA-47ED-927B-6F57944DFEEE}" dt="2023-09-29T05:10:11.697" v="13" actId="20577"/>
        <pc:sldMkLst>
          <pc:docMk/>
          <pc:sldMk cId="1129048023" sldId="257"/>
        </pc:sldMkLst>
        <pc:spChg chg="mod">
          <ac:chgData name="Sangaraju, Yuva Sahith V SBOBNG-PTIY/TAD" userId="e880f67e-28b9-4649-9341-f1eeb0fdab34" providerId="ADAL" clId="{EBB4A905-28BA-47ED-927B-6F57944DFEEE}" dt="2023-09-29T05:10:11.697" v="13" actId="20577"/>
          <ac:spMkLst>
            <pc:docMk/>
            <pc:sldMk cId="1129048023" sldId="257"/>
            <ac:spMk id="2" creationId="{C0A3BC46-6EEF-E964-0DA1-3E8AE64F588E}"/>
          </ac:spMkLst>
        </pc:spChg>
      </pc:sldChg>
      <pc:sldChg chg="modSp mod">
        <pc:chgData name="Sangaraju, Yuva Sahith V SBOBNG-PTIY/TAD" userId="e880f67e-28b9-4649-9341-f1eeb0fdab34" providerId="ADAL" clId="{EBB4A905-28BA-47ED-927B-6F57944DFEEE}" dt="2023-09-29T17:48:33.992" v="338" actId="20577"/>
        <pc:sldMkLst>
          <pc:docMk/>
          <pc:sldMk cId="3673797585" sldId="258"/>
        </pc:sldMkLst>
        <pc:spChg chg="mod">
          <ac:chgData name="Sangaraju, Yuva Sahith V SBOBNG-PTIY/TAD" userId="e880f67e-28b9-4649-9341-f1eeb0fdab34" providerId="ADAL" clId="{EBB4A905-28BA-47ED-927B-6F57944DFEEE}" dt="2023-09-29T05:12:27.840" v="47" actId="20577"/>
          <ac:spMkLst>
            <pc:docMk/>
            <pc:sldMk cId="3673797585" sldId="258"/>
            <ac:spMk id="2" creationId="{AF18D591-41F0-1F7B-D261-D201CDF4049C}"/>
          </ac:spMkLst>
        </pc:spChg>
        <pc:spChg chg="mod">
          <ac:chgData name="Sangaraju, Yuva Sahith V SBOBNG-PTIY/TAD" userId="e880f67e-28b9-4649-9341-f1eeb0fdab34" providerId="ADAL" clId="{EBB4A905-28BA-47ED-927B-6F57944DFEEE}" dt="2023-09-29T17:48:33.992" v="338" actId="20577"/>
          <ac:spMkLst>
            <pc:docMk/>
            <pc:sldMk cId="3673797585" sldId="258"/>
            <ac:spMk id="3" creationId="{73FD5D13-5FD5-9C44-613A-7630724BB6F9}"/>
          </ac:spMkLst>
        </pc:spChg>
      </pc:sldChg>
      <pc:sldChg chg="modSp mod">
        <pc:chgData name="Sangaraju, Yuva Sahith V SBOBNG-PTIY/TAD" userId="e880f67e-28b9-4649-9341-f1eeb0fdab34" providerId="ADAL" clId="{EBB4A905-28BA-47ED-927B-6F57944DFEEE}" dt="2023-09-29T17:51:26.709" v="530" actId="20577"/>
        <pc:sldMkLst>
          <pc:docMk/>
          <pc:sldMk cId="491495896" sldId="259"/>
        </pc:sldMkLst>
        <pc:spChg chg="mod">
          <ac:chgData name="Sangaraju, Yuva Sahith V SBOBNG-PTIY/TAD" userId="e880f67e-28b9-4649-9341-f1eeb0fdab34" providerId="ADAL" clId="{EBB4A905-28BA-47ED-927B-6F57944DFEEE}" dt="2023-09-29T05:10:43.228" v="25" actId="20577"/>
          <ac:spMkLst>
            <pc:docMk/>
            <pc:sldMk cId="491495896" sldId="259"/>
            <ac:spMk id="2" creationId="{AF18D591-41F0-1F7B-D261-D201CDF4049C}"/>
          </ac:spMkLst>
        </pc:spChg>
        <pc:spChg chg="mod">
          <ac:chgData name="Sangaraju, Yuva Sahith V SBOBNG-PTIY/TAD" userId="e880f67e-28b9-4649-9341-f1eeb0fdab34" providerId="ADAL" clId="{EBB4A905-28BA-47ED-927B-6F57944DFEEE}" dt="2023-09-29T17:51:26.709" v="530" actId="20577"/>
          <ac:spMkLst>
            <pc:docMk/>
            <pc:sldMk cId="491495896" sldId="259"/>
            <ac:spMk id="3" creationId="{73FD5D13-5FD5-9C44-613A-7630724BB6F9}"/>
          </ac:spMkLst>
        </pc:spChg>
      </pc:sldChg>
      <pc:sldChg chg="addSp mod">
        <pc:chgData name="Sangaraju, Yuva Sahith V SBOBNG-PTIY/TAD" userId="e880f67e-28b9-4649-9341-f1eeb0fdab34" providerId="ADAL" clId="{EBB4A905-28BA-47ED-927B-6F57944DFEEE}" dt="2023-09-30T05:03:19.305" v="3355" actId="22"/>
        <pc:sldMkLst>
          <pc:docMk/>
          <pc:sldMk cId="1136200195" sldId="260"/>
        </pc:sldMkLst>
        <pc:picChg chg="add">
          <ac:chgData name="Sangaraju, Yuva Sahith V SBOBNG-PTIY/TAD" userId="e880f67e-28b9-4649-9341-f1eeb0fdab34" providerId="ADAL" clId="{EBB4A905-28BA-47ED-927B-6F57944DFEEE}" dt="2023-09-30T05:03:19.305" v="3355" actId="22"/>
          <ac:picMkLst>
            <pc:docMk/>
            <pc:sldMk cId="1136200195" sldId="260"/>
            <ac:picMk id="4" creationId="{D704275D-6C46-7D3A-D07C-B56C6F1F9429}"/>
          </ac:picMkLst>
        </pc:picChg>
      </pc:sldChg>
      <pc:sldChg chg="modSp add mod ord">
        <pc:chgData name="Sangaraju, Yuva Sahith V SBOBNG-PTIY/TAD" userId="e880f67e-28b9-4649-9341-f1eeb0fdab34" providerId="ADAL" clId="{EBB4A905-28BA-47ED-927B-6F57944DFEEE}" dt="2023-09-29T18:04:02.004" v="1146" actId="20577"/>
        <pc:sldMkLst>
          <pc:docMk/>
          <pc:sldMk cId="2643131126" sldId="261"/>
        </pc:sldMkLst>
        <pc:spChg chg="mod">
          <ac:chgData name="Sangaraju, Yuva Sahith V SBOBNG-PTIY/TAD" userId="e880f67e-28b9-4649-9341-f1eeb0fdab34" providerId="ADAL" clId="{EBB4A905-28BA-47ED-927B-6F57944DFEEE}" dt="2023-09-29T17:52:53.201" v="554" actId="20577"/>
          <ac:spMkLst>
            <pc:docMk/>
            <pc:sldMk cId="2643131126" sldId="261"/>
            <ac:spMk id="2" creationId="{AF18D591-41F0-1F7B-D261-D201CDF4049C}"/>
          </ac:spMkLst>
        </pc:spChg>
        <pc:spChg chg="mod">
          <ac:chgData name="Sangaraju, Yuva Sahith V SBOBNG-PTIY/TAD" userId="e880f67e-28b9-4649-9341-f1eeb0fdab34" providerId="ADAL" clId="{EBB4A905-28BA-47ED-927B-6F57944DFEEE}" dt="2023-09-29T18:04:02.004" v="1146" actId="20577"/>
          <ac:spMkLst>
            <pc:docMk/>
            <pc:sldMk cId="2643131126" sldId="261"/>
            <ac:spMk id="3" creationId="{73FD5D13-5FD5-9C44-613A-7630724BB6F9}"/>
          </ac:spMkLst>
        </pc:spChg>
      </pc:sldChg>
      <pc:sldChg chg="modSp add mod ord">
        <pc:chgData name="Sangaraju, Yuva Sahith V SBOBNG-PTIY/TAD" userId="e880f67e-28b9-4649-9341-f1eeb0fdab34" providerId="ADAL" clId="{EBB4A905-28BA-47ED-927B-6F57944DFEEE}" dt="2023-09-29T18:05:17.062" v="1209" actId="20577"/>
        <pc:sldMkLst>
          <pc:docMk/>
          <pc:sldMk cId="673802177" sldId="262"/>
        </pc:sldMkLst>
        <pc:spChg chg="mod">
          <ac:chgData name="Sangaraju, Yuva Sahith V SBOBNG-PTIY/TAD" userId="e880f67e-28b9-4649-9341-f1eeb0fdab34" providerId="ADAL" clId="{EBB4A905-28BA-47ED-927B-6F57944DFEEE}" dt="2023-09-29T17:58:11.602" v="863" actId="20577"/>
          <ac:spMkLst>
            <pc:docMk/>
            <pc:sldMk cId="673802177" sldId="262"/>
            <ac:spMk id="2" creationId="{AF18D591-41F0-1F7B-D261-D201CDF4049C}"/>
          </ac:spMkLst>
        </pc:spChg>
        <pc:spChg chg="mod">
          <ac:chgData name="Sangaraju, Yuva Sahith V SBOBNG-PTIY/TAD" userId="e880f67e-28b9-4649-9341-f1eeb0fdab34" providerId="ADAL" clId="{EBB4A905-28BA-47ED-927B-6F57944DFEEE}" dt="2023-09-29T18:05:17.062" v="1209" actId="20577"/>
          <ac:spMkLst>
            <pc:docMk/>
            <pc:sldMk cId="673802177" sldId="262"/>
            <ac:spMk id="3" creationId="{73FD5D13-5FD5-9C44-613A-7630724BB6F9}"/>
          </ac:spMkLst>
        </pc:spChg>
      </pc:sldChg>
      <pc:sldChg chg="addSp add mod ord">
        <pc:chgData name="Sangaraju, Yuva Sahith V SBOBNG-PTIY/TAD" userId="e880f67e-28b9-4649-9341-f1eeb0fdab34" providerId="ADAL" clId="{EBB4A905-28BA-47ED-927B-6F57944DFEEE}" dt="2023-09-30T05:26:50.698" v="3478" actId="22"/>
        <pc:sldMkLst>
          <pc:docMk/>
          <pc:sldMk cId="4194257178" sldId="263"/>
        </pc:sldMkLst>
        <pc:picChg chg="add">
          <ac:chgData name="Sangaraju, Yuva Sahith V SBOBNG-PTIY/TAD" userId="e880f67e-28b9-4649-9341-f1eeb0fdab34" providerId="ADAL" clId="{EBB4A905-28BA-47ED-927B-6F57944DFEEE}" dt="2023-09-30T05:26:50.698" v="3478" actId="22"/>
          <ac:picMkLst>
            <pc:docMk/>
            <pc:sldMk cId="4194257178" sldId="263"/>
            <ac:picMk id="3" creationId="{94D22F5C-EF7E-8739-428E-AA7BF4B0C85B}"/>
          </ac:picMkLst>
        </pc:picChg>
      </pc:sldChg>
      <pc:sldChg chg="modSp add mod ord">
        <pc:chgData name="Sangaraju, Yuva Sahith V SBOBNG-PTIY/TAD" userId="e880f67e-28b9-4649-9341-f1eeb0fdab34" providerId="ADAL" clId="{EBB4A905-28BA-47ED-927B-6F57944DFEEE}" dt="2023-09-30T05:30:54.754" v="3500" actId="20577"/>
        <pc:sldMkLst>
          <pc:docMk/>
          <pc:sldMk cId="3760165122" sldId="264"/>
        </pc:sldMkLst>
        <pc:spChg chg="mod">
          <ac:chgData name="Sangaraju, Yuva Sahith V SBOBNG-PTIY/TAD" userId="e880f67e-28b9-4649-9341-f1eeb0fdab34" providerId="ADAL" clId="{EBB4A905-28BA-47ED-927B-6F57944DFEEE}" dt="2023-09-30T05:30:54.754" v="3500" actId="20577"/>
          <ac:spMkLst>
            <pc:docMk/>
            <pc:sldMk cId="3760165122" sldId="264"/>
            <ac:spMk id="2" creationId="{AF18D591-41F0-1F7B-D261-D201CDF4049C}"/>
          </ac:spMkLst>
        </pc:spChg>
        <pc:spChg chg="mod">
          <ac:chgData name="Sangaraju, Yuva Sahith V SBOBNG-PTIY/TAD" userId="e880f67e-28b9-4649-9341-f1eeb0fdab34" providerId="ADAL" clId="{EBB4A905-28BA-47ED-927B-6F57944DFEEE}" dt="2023-09-29T18:15:35.580" v="1601" actId="20577"/>
          <ac:spMkLst>
            <pc:docMk/>
            <pc:sldMk cId="3760165122" sldId="264"/>
            <ac:spMk id="3" creationId="{73FD5D13-5FD5-9C44-613A-7630724BB6F9}"/>
          </ac:spMkLst>
        </pc:spChg>
      </pc:sldChg>
      <pc:sldChg chg="modSp add mod ord">
        <pc:chgData name="Sangaraju, Yuva Sahith V SBOBNG-PTIY/TAD" userId="e880f67e-28b9-4649-9341-f1eeb0fdab34" providerId="ADAL" clId="{EBB4A905-28BA-47ED-927B-6F57944DFEEE}" dt="2023-09-29T18:18:53.060" v="1803" actId="20577"/>
        <pc:sldMkLst>
          <pc:docMk/>
          <pc:sldMk cId="1308425609" sldId="265"/>
        </pc:sldMkLst>
        <pc:spChg chg="mod">
          <ac:chgData name="Sangaraju, Yuva Sahith V SBOBNG-PTIY/TAD" userId="e880f67e-28b9-4649-9341-f1eeb0fdab34" providerId="ADAL" clId="{EBB4A905-28BA-47ED-927B-6F57944DFEEE}" dt="2023-09-29T18:15:39.211" v="1605" actId="20577"/>
          <ac:spMkLst>
            <pc:docMk/>
            <pc:sldMk cId="1308425609" sldId="265"/>
            <ac:spMk id="2" creationId="{AF18D591-41F0-1F7B-D261-D201CDF4049C}"/>
          </ac:spMkLst>
        </pc:spChg>
        <pc:spChg chg="mod">
          <ac:chgData name="Sangaraju, Yuva Sahith V SBOBNG-PTIY/TAD" userId="e880f67e-28b9-4649-9341-f1eeb0fdab34" providerId="ADAL" clId="{EBB4A905-28BA-47ED-927B-6F57944DFEEE}" dt="2023-09-29T18:18:53.060" v="1803" actId="20577"/>
          <ac:spMkLst>
            <pc:docMk/>
            <pc:sldMk cId="1308425609" sldId="265"/>
            <ac:spMk id="3" creationId="{73FD5D13-5FD5-9C44-613A-7630724BB6F9}"/>
          </ac:spMkLst>
        </pc:spChg>
      </pc:sldChg>
      <pc:sldChg chg="addSp add mod ord">
        <pc:chgData name="Sangaraju, Yuva Sahith V SBOBNG-PTIY/TAD" userId="e880f67e-28b9-4649-9341-f1eeb0fdab34" providerId="ADAL" clId="{EBB4A905-28BA-47ED-927B-6F57944DFEEE}" dt="2023-09-30T05:36:59.485" v="3539" actId="22"/>
        <pc:sldMkLst>
          <pc:docMk/>
          <pc:sldMk cId="3858634868" sldId="266"/>
        </pc:sldMkLst>
        <pc:picChg chg="add">
          <ac:chgData name="Sangaraju, Yuva Sahith V SBOBNG-PTIY/TAD" userId="e880f67e-28b9-4649-9341-f1eeb0fdab34" providerId="ADAL" clId="{EBB4A905-28BA-47ED-927B-6F57944DFEEE}" dt="2023-09-30T05:36:59.485" v="3539" actId="22"/>
          <ac:picMkLst>
            <pc:docMk/>
            <pc:sldMk cId="3858634868" sldId="266"/>
            <ac:picMk id="3" creationId="{053390CA-8F1F-D9D9-6993-11302617244E}"/>
          </ac:picMkLst>
        </pc:picChg>
      </pc:sldChg>
      <pc:sldChg chg="modSp add mod ord">
        <pc:chgData name="Sangaraju, Yuva Sahith V SBOBNG-PTIY/TAD" userId="e880f67e-28b9-4649-9341-f1eeb0fdab34" providerId="ADAL" clId="{EBB4A905-28BA-47ED-927B-6F57944DFEEE}" dt="2023-09-29T18:37:53.343" v="3345" actId="1076"/>
        <pc:sldMkLst>
          <pc:docMk/>
          <pc:sldMk cId="559068823" sldId="267"/>
        </pc:sldMkLst>
        <pc:spChg chg="mod">
          <ac:chgData name="Sangaraju, Yuva Sahith V SBOBNG-PTIY/TAD" userId="e880f67e-28b9-4649-9341-f1eeb0fdab34" providerId="ADAL" clId="{EBB4A905-28BA-47ED-927B-6F57944DFEEE}" dt="2023-09-29T18:19:23.432" v="1833" actId="20577"/>
          <ac:spMkLst>
            <pc:docMk/>
            <pc:sldMk cId="559068823" sldId="267"/>
            <ac:spMk id="2" creationId="{AF18D591-41F0-1F7B-D261-D201CDF4049C}"/>
          </ac:spMkLst>
        </pc:spChg>
        <pc:spChg chg="mod">
          <ac:chgData name="Sangaraju, Yuva Sahith V SBOBNG-PTIY/TAD" userId="e880f67e-28b9-4649-9341-f1eeb0fdab34" providerId="ADAL" clId="{EBB4A905-28BA-47ED-927B-6F57944DFEEE}" dt="2023-09-29T18:37:53.343" v="3345" actId="1076"/>
          <ac:spMkLst>
            <pc:docMk/>
            <pc:sldMk cId="559068823" sldId="267"/>
            <ac:spMk id="3" creationId="{73FD5D13-5FD5-9C44-613A-7630724BB6F9}"/>
          </ac:spMkLst>
        </pc:spChg>
      </pc:sldChg>
      <pc:sldChg chg="add del ord">
        <pc:chgData name="Sangaraju, Yuva Sahith V SBOBNG-PTIY/TAD" userId="e880f67e-28b9-4649-9341-f1eeb0fdab34" providerId="ADAL" clId="{EBB4A905-28BA-47ED-927B-6F57944DFEEE}" dt="2023-09-30T05:52:38.669" v="3627" actId="47"/>
        <pc:sldMkLst>
          <pc:docMk/>
          <pc:sldMk cId="1803554157" sldId="268"/>
        </pc:sldMkLst>
      </pc:sldChg>
      <pc:sldChg chg="modSp add mod ord">
        <pc:chgData name="Sangaraju, Yuva Sahith V SBOBNG-PTIY/TAD" userId="e880f67e-28b9-4649-9341-f1eeb0fdab34" providerId="ADAL" clId="{EBB4A905-28BA-47ED-927B-6F57944DFEEE}" dt="2023-09-29T18:30:09.035" v="2713" actId="20577"/>
        <pc:sldMkLst>
          <pc:docMk/>
          <pc:sldMk cId="949477582" sldId="269"/>
        </pc:sldMkLst>
        <pc:spChg chg="mod">
          <ac:chgData name="Sangaraju, Yuva Sahith V SBOBNG-PTIY/TAD" userId="e880f67e-28b9-4649-9341-f1eeb0fdab34" providerId="ADAL" clId="{EBB4A905-28BA-47ED-927B-6F57944DFEEE}" dt="2023-09-29T18:25:37.455" v="2323" actId="20577"/>
          <ac:spMkLst>
            <pc:docMk/>
            <pc:sldMk cId="949477582" sldId="269"/>
            <ac:spMk id="2" creationId="{AF18D591-41F0-1F7B-D261-D201CDF4049C}"/>
          </ac:spMkLst>
        </pc:spChg>
        <pc:spChg chg="mod">
          <ac:chgData name="Sangaraju, Yuva Sahith V SBOBNG-PTIY/TAD" userId="e880f67e-28b9-4649-9341-f1eeb0fdab34" providerId="ADAL" clId="{EBB4A905-28BA-47ED-927B-6F57944DFEEE}" dt="2023-09-29T18:30:09.035" v="2713" actId="20577"/>
          <ac:spMkLst>
            <pc:docMk/>
            <pc:sldMk cId="949477582" sldId="269"/>
            <ac:spMk id="3" creationId="{73FD5D13-5FD5-9C44-613A-7630724BB6F9}"/>
          </ac:spMkLst>
        </pc:spChg>
      </pc:sldChg>
      <pc:sldChg chg="modSp add mod ord">
        <pc:chgData name="Sangaraju, Yuva Sahith V SBOBNG-PTIY/TAD" userId="e880f67e-28b9-4649-9341-f1eeb0fdab34" providerId="ADAL" clId="{EBB4A905-28BA-47ED-927B-6F57944DFEEE}" dt="2023-09-29T18:35:04.483" v="3324" actId="20577"/>
        <pc:sldMkLst>
          <pc:docMk/>
          <pc:sldMk cId="349058649" sldId="270"/>
        </pc:sldMkLst>
        <pc:spChg chg="mod">
          <ac:chgData name="Sangaraju, Yuva Sahith V SBOBNG-PTIY/TAD" userId="e880f67e-28b9-4649-9341-f1eeb0fdab34" providerId="ADAL" clId="{EBB4A905-28BA-47ED-927B-6F57944DFEEE}" dt="2023-09-29T18:34:54.426" v="3302" actId="20577"/>
          <ac:spMkLst>
            <pc:docMk/>
            <pc:sldMk cId="349058649" sldId="270"/>
            <ac:spMk id="2" creationId="{AF18D591-41F0-1F7B-D261-D201CDF4049C}"/>
          </ac:spMkLst>
        </pc:spChg>
        <pc:spChg chg="mod">
          <ac:chgData name="Sangaraju, Yuva Sahith V SBOBNG-PTIY/TAD" userId="e880f67e-28b9-4649-9341-f1eeb0fdab34" providerId="ADAL" clId="{EBB4A905-28BA-47ED-927B-6F57944DFEEE}" dt="2023-09-29T18:35:04.483" v="3324" actId="20577"/>
          <ac:spMkLst>
            <pc:docMk/>
            <pc:sldMk cId="349058649" sldId="270"/>
            <ac:spMk id="3" creationId="{73FD5D13-5FD5-9C44-613A-7630724BB6F9}"/>
          </ac:spMkLst>
        </pc:spChg>
      </pc:sldChg>
      <pc:sldChg chg="addSp add mod ord">
        <pc:chgData name="Sangaraju, Yuva Sahith V SBOBNG-PTIY/TAD" userId="e880f67e-28b9-4649-9341-f1eeb0fdab34" providerId="ADAL" clId="{EBB4A905-28BA-47ED-927B-6F57944DFEEE}" dt="2023-09-30T05:46:43.508" v="3623" actId="22"/>
        <pc:sldMkLst>
          <pc:docMk/>
          <pc:sldMk cId="1206470896" sldId="271"/>
        </pc:sldMkLst>
        <pc:picChg chg="add">
          <ac:chgData name="Sangaraju, Yuva Sahith V SBOBNG-PTIY/TAD" userId="e880f67e-28b9-4649-9341-f1eeb0fdab34" providerId="ADAL" clId="{EBB4A905-28BA-47ED-927B-6F57944DFEEE}" dt="2023-09-30T05:46:43.508" v="3623" actId="22"/>
          <ac:picMkLst>
            <pc:docMk/>
            <pc:sldMk cId="1206470896" sldId="271"/>
            <ac:picMk id="3" creationId="{6DBB6EF6-298D-CC8F-EDD0-F9A4D48CC52D}"/>
          </ac:picMkLst>
        </pc:picChg>
      </pc:sldChg>
      <pc:sldChg chg="addSp add mod ord">
        <pc:chgData name="Sangaraju, Yuva Sahith V SBOBNG-PTIY/TAD" userId="e880f67e-28b9-4649-9341-f1eeb0fdab34" providerId="ADAL" clId="{EBB4A905-28BA-47ED-927B-6F57944DFEEE}" dt="2023-09-30T05:11:38.002" v="3395" actId="22"/>
        <pc:sldMkLst>
          <pc:docMk/>
          <pc:sldMk cId="1361235769" sldId="272"/>
        </pc:sldMkLst>
        <pc:picChg chg="add">
          <ac:chgData name="Sangaraju, Yuva Sahith V SBOBNG-PTIY/TAD" userId="e880f67e-28b9-4649-9341-f1eeb0fdab34" providerId="ADAL" clId="{EBB4A905-28BA-47ED-927B-6F57944DFEEE}" dt="2023-09-30T05:11:38.002" v="3395" actId="22"/>
          <ac:picMkLst>
            <pc:docMk/>
            <pc:sldMk cId="1361235769" sldId="272"/>
            <ac:picMk id="3" creationId="{0C0E4FBC-A8F6-634D-49FA-E68194073E46}"/>
          </ac:picMkLst>
        </pc:picChg>
      </pc:sldChg>
      <pc:sldChg chg="addSp add mod ord">
        <pc:chgData name="Sangaraju, Yuva Sahith V SBOBNG-PTIY/TAD" userId="e880f67e-28b9-4649-9341-f1eeb0fdab34" providerId="ADAL" clId="{EBB4A905-28BA-47ED-927B-6F57944DFEEE}" dt="2023-09-30T05:11:06.152" v="3394" actId="22"/>
        <pc:sldMkLst>
          <pc:docMk/>
          <pc:sldMk cId="1492164430" sldId="273"/>
        </pc:sldMkLst>
        <pc:picChg chg="add">
          <ac:chgData name="Sangaraju, Yuva Sahith V SBOBNG-PTIY/TAD" userId="e880f67e-28b9-4649-9341-f1eeb0fdab34" providerId="ADAL" clId="{EBB4A905-28BA-47ED-927B-6F57944DFEEE}" dt="2023-09-30T05:11:06.152" v="3394" actId="22"/>
          <ac:picMkLst>
            <pc:docMk/>
            <pc:sldMk cId="1492164430" sldId="273"/>
            <ac:picMk id="3" creationId="{D719B220-660E-9368-BAD1-2F8515D3B71B}"/>
          </ac:picMkLst>
        </pc:picChg>
      </pc:sldChg>
      <pc:sldChg chg="addSp modSp add mod ord">
        <pc:chgData name="Sangaraju, Yuva Sahith V SBOBNG-PTIY/TAD" userId="e880f67e-28b9-4649-9341-f1eeb0fdab34" providerId="ADAL" clId="{EBB4A905-28BA-47ED-927B-6F57944DFEEE}" dt="2023-09-30T05:09:56.221" v="3393" actId="1076"/>
        <pc:sldMkLst>
          <pc:docMk/>
          <pc:sldMk cId="1037141242" sldId="274"/>
        </pc:sldMkLst>
        <pc:picChg chg="add mod">
          <ac:chgData name="Sangaraju, Yuva Sahith V SBOBNG-PTIY/TAD" userId="e880f67e-28b9-4649-9341-f1eeb0fdab34" providerId="ADAL" clId="{EBB4A905-28BA-47ED-927B-6F57944DFEEE}" dt="2023-09-30T05:09:56.221" v="3393" actId="1076"/>
          <ac:picMkLst>
            <pc:docMk/>
            <pc:sldMk cId="1037141242" sldId="274"/>
            <ac:picMk id="3" creationId="{4A473701-9DB1-4981-07A0-83D391BEE493}"/>
          </ac:picMkLst>
        </pc:picChg>
        <pc:picChg chg="add mod">
          <ac:chgData name="Sangaraju, Yuva Sahith V SBOBNG-PTIY/TAD" userId="e880f67e-28b9-4649-9341-f1eeb0fdab34" providerId="ADAL" clId="{EBB4A905-28BA-47ED-927B-6F57944DFEEE}" dt="2023-09-30T05:09:52.955" v="3392" actId="1076"/>
          <ac:picMkLst>
            <pc:docMk/>
            <pc:sldMk cId="1037141242" sldId="274"/>
            <ac:picMk id="5" creationId="{73483588-BF4A-0DDA-E6F8-5B2CE8E885A6}"/>
          </ac:picMkLst>
        </pc:picChg>
      </pc:sldChg>
      <pc:sldChg chg="addSp modSp add mod ord">
        <pc:chgData name="Sangaraju, Yuva Sahith V SBOBNG-PTIY/TAD" userId="e880f67e-28b9-4649-9341-f1eeb0fdab34" providerId="ADAL" clId="{EBB4A905-28BA-47ED-927B-6F57944DFEEE}" dt="2023-09-30T05:08:53.785" v="3386" actId="1076"/>
        <pc:sldMkLst>
          <pc:docMk/>
          <pc:sldMk cId="3697325204" sldId="275"/>
        </pc:sldMkLst>
        <pc:picChg chg="add mod">
          <ac:chgData name="Sangaraju, Yuva Sahith V SBOBNG-PTIY/TAD" userId="e880f67e-28b9-4649-9341-f1eeb0fdab34" providerId="ADAL" clId="{EBB4A905-28BA-47ED-927B-6F57944DFEEE}" dt="2023-09-30T05:08:15.777" v="3384" actId="1076"/>
          <ac:picMkLst>
            <pc:docMk/>
            <pc:sldMk cId="3697325204" sldId="275"/>
            <ac:picMk id="3" creationId="{3F6D29F3-F641-6ECC-639E-8A5738E9F8E3}"/>
          </ac:picMkLst>
        </pc:picChg>
        <pc:picChg chg="add mod">
          <ac:chgData name="Sangaraju, Yuva Sahith V SBOBNG-PTIY/TAD" userId="e880f67e-28b9-4649-9341-f1eeb0fdab34" providerId="ADAL" clId="{EBB4A905-28BA-47ED-927B-6F57944DFEEE}" dt="2023-09-30T05:08:53.785" v="3386" actId="1076"/>
          <ac:picMkLst>
            <pc:docMk/>
            <pc:sldMk cId="3697325204" sldId="275"/>
            <ac:picMk id="5" creationId="{E314CB22-3E1F-312C-240C-132996AF784E}"/>
          </ac:picMkLst>
        </pc:picChg>
      </pc:sldChg>
      <pc:sldChg chg="addSp add mod ord">
        <pc:chgData name="Sangaraju, Yuva Sahith V SBOBNG-PTIY/TAD" userId="e880f67e-28b9-4649-9341-f1eeb0fdab34" providerId="ADAL" clId="{EBB4A905-28BA-47ED-927B-6F57944DFEEE}" dt="2023-09-30T05:12:58.566" v="3402" actId="22"/>
        <pc:sldMkLst>
          <pc:docMk/>
          <pc:sldMk cId="3878392022" sldId="276"/>
        </pc:sldMkLst>
        <pc:picChg chg="add">
          <ac:chgData name="Sangaraju, Yuva Sahith V SBOBNG-PTIY/TAD" userId="e880f67e-28b9-4649-9341-f1eeb0fdab34" providerId="ADAL" clId="{EBB4A905-28BA-47ED-927B-6F57944DFEEE}" dt="2023-09-30T05:12:58.566" v="3402" actId="22"/>
          <ac:picMkLst>
            <pc:docMk/>
            <pc:sldMk cId="3878392022" sldId="276"/>
            <ac:picMk id="3" creationId="{7D6A21C5-F5F8-D756-EA35-780A8A28288E}"/>
          </ac:picMkLst>
        </pc:picChg>
      </pc:sldChg>
      <pc:sldChg chg="addSp modSp add mod">
        <pc:chgData name="Sangaraju, Yuva Sahith V SBOBNG-PTIY/TAD" userId="e880f67e-28b9-4649-9341-f1eeb0fdab34" providerId="ADAL" clId="{EBB4A905-28BA-47ED-927B-6F57944DFEEE}" dt="2023-09-30T05:07:18.575" v="3365" actId="1076"/>
        <pc:sldMkLst>
          <pc:docMk/>
          <pc:sldMk cId="700368392" sldId="277"/>
        </pc:sldMkLst>
        <pc:picChg chg="add mod">
          <ac:chgData name="Sangaraju, Yuva Sahith V SBOBNG-PTIY/TAD" userId="e880f67e-28b9-4649-9341-f1eeb0fdab34" providerId="ADAL" clId="{EBB4A905-28BA-47ED-927B-6F57944DFEEE}" dt="2023-09-30T05:07:15.055" v="3363" actId="1076"/>
          <ac:picMkLst>
            <pc:docMk/>
            <pc:sldMk cId="700368392" sldId="277"/>
            <ac:picMk id="3" creationId="{A3D24D6D-3089-C8C6-3C5D-F1D4E0D74D07}"/>
          </ac:picMkLst>
        </pc:picChg>
        <pc:picChg chg="add mod">
          <ac:chgData name="Sangaraju, Yuva Sahith V SBOBNG-PTIY/TAD" userId="e880f67e-28b9-4649-9341-f1eeb0fdab34" providerId="ADAL" clId="{EBB4A905-28BA-47ED-927B-6F57944DFEEE}" dt="2023-09-30T05:07:18.575" v="3365" actId="1076"/>
          <ac:picMkLst>
            <pc:docMk/>
            <pc:sldMk cId="700368392" sldId="277"/>
            <ac:picMk id="5" creationId="{943A10EE-31E1-222A-7185-13E67EE054B8}"/>
          </ac:picMkLst>
        </pc:picChg>
      </pc:sldChg>
      <pc:sldChg chg="addSp modSp add mod">
        <pc:chgData name="Sangaraju, Yuva Sahith V SBOBNG-PTIY/TAD" userId="e880f67e-28b9-4649-9341-f1eeb0fdab34" providerId="ADAL" clId="{EBB4A905-28BA-47ED-927B-6F57944DFEEE}" dt="2023-09-30T05:06:04.351" v="3361" actId="1076"/>
        <pc:sldMkLst>
          <pc:docMk/>
          <pc:sldMk cId="1775442715" sldId="278"/>
        </pc:sldMkLst>
        <pc:picChg chg="add mod">
          <ac:chgData name="Sangaraju, Yuva Sahith V SBOBNG-PTIY/TAD" userId="e880f67e-28b9-4649-9341-f1eeb0fdab34" providerId="ADAL" clId="{EBB4A905-28BA-47ED-927B-6F57944DFEEE}" dt="2023-09-30T05:05:59.386" v="3359" actId="1076"/>
          <ac:picMkLst>
            <pc:docMk/>
            <pc:sldMk cId="1775442715" sldId="278"/>
            <ac:picMk id="3" creationId="{7D62DD53-E20B-68CC-797A-1FF984753700}"/>
          </ac:picMkLst>
        </pc:picChg>
        <pc:picChg chg="add mod">
          <ac:chgData name="Sangaraju, Yuva Sahith V SBOBNG-PTIY/TAD" userId="e880f67e-28b9-4649-9341-f1eeb0fdab34" providerId="ADAL" clId="{EBB4A905-28BA-47ED-927B-6F57944DFEEE}" dt="2023-09-30T05:06:04.351" v="3361" actId="1076"/>
          <ac:picMkLst>
            <pc:docMk/>
            <pc:sldMk cId="1775442715" sldId="278"/>
            <ac:picMk id="5" creationId="{AC1F4159-A010-11CB-63C3-E0C0215DE19A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05:07.608" v="3357" actId="22"/>
        <pc:sldMkLst>
          <pc:docMk/>
          <pc:sldMk cId="3213299712" sldId="279"/>
        </pc:sldMkLst>
        <pc:picChg chg="add">
          <ac:chgData name="Sangaraju, Yuva Sahith V SBOBNG-PTIY/TAD" userId="e880f67e-28b9-4649-9341-f1eeb0fdab34" providerId="ADAL" clId="{EBB4A905-28BA-47ED-927B-6F57944DFEEE}" dt="2023-09-30T05:05:07.608" v="3357" actId="22"/>
          <ac:picMkLst>
            <pc:docMk/>
            <pc:sldMk cId="3213299712" sldId="279"/>
            <ac:picMk id="3" creationId="{F3268AAA-1F2D-D8D6-E897-5310D5486B18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04:35.390" v="3356" actId="22"/>
        <pc:sldMkLst>
          <pc:docMk/>
          <pc:sldMk cId="2141530221" sldId="280"/>
        </pc:sldMkLst>
        <pc:picChg chg="add">
          <ac:chgData name="Sangaraju, Yuva Sahith V SBOBNG-PTIY/TAD" userId="e880f67e-28b9-4649-9341-f1eeb0fdab34" providerId="ADAL" clId="{EBB4A905-28BA-47ED-927B-6F57944DFEEE}" dt="2023-09-30T05:04:35.390" v="3356" actId="22"/>
          <ac:picMkLst>
            <pc:docMk/>
            <pc:sldMk cId="2141530221" sldId="280"/>
            <ac:picMk id="3" creationId="{A86AD05B-7485-8828-0436-2CAE20C7B724}"/>
          </ac:picMkLst>
        </pc:picChg>
      </pc:sldChg>
      <pc:sldChg chg="addSp add mod ord">
        <pc:chgData name="Sangaraju, Yuva Sahith V SBOBNG-PTIY/TAD" userId="e880f67e-28b9-4649-9341-f1eeb0fdab34" providerId="ADAL" clId="{EBB4A905-28BA-47ED-927B-6F57944DFEEE}" dt="2023-09-30T05:24:04.291" v="3460" actId="22"/>
        <pc:sldMkLst>
          <pc:docMk/>
          <pc:sldMk cId="656638322" sldId="281"/>
        </pc:sldMkLst>
        <pc:picChg chg="add">
          <ac:chgData name="Sangaraju, Yuva Sahith V SBOBNG-PTIY/TAD" userId="e880f67e-28b9-4649-9341-f1eeb0fdab34" providerId="ADAL" clId="{EBB4A905-28BA-47ED-927B-6F57944DFEEE}" dt="2023-09-30T05:24:04.291" v="3460" actId="22"/>
          <ac:picMkLst>
            <pc:docMk/>
            <pc:sldMk cId="656638322" sldId="281"/>
            <ac:picMk id="3" creationId="{7E30EF79-3537-6799-FB2B-34DBF467ABAB}"/>
          </ac:picMkLst>
        </pc:picChg>
      </pc:sldChg>
      <pc:sldChg chg="addSp add mod ord">
        <pc:chgData name="Sangaraju, Yuva Sahith V SBOBNG-PTIY/TAD" userId="e880f67e-28b9-4649-9341-f1eeb0fdab34" providerId="ADAL" clId="{EBB4A905-28BA-47ED-927B-6F57944DFEEE}" dt="2023-09-30T05:17:12.685" v="3446" actId="22"/>
        <pc:sldMkLst>
          <pc:docMk/>
          <pc:sldMk cId="809315357" sldId="282"/>
        </pc:sldMkLst>
        <pc:picChg chg="add">
          <ac:chgData name="Sangaraju, Yuva Sahith V SBOBNG-PTIY/TAD" userId="e880f67e-28b9-4649-9341-f1eeb0fdab34" providerId="ADAL" clId="{EBB4A905-28BA-47ED-927B-6F57944DFEEE}" dt="2023-09-30T05:17:12.685" v="3446" actId="22"/>
          <ac:picMkLst>
            <pc:docMk/>
            <pc:sldMk cId="809315357" sldId="282"/>
            <ac:picMk id="3" creationId="{886C9955-D5AC-DC2F-5DBC-E433F0FB9528}"/>
          </ac:picMkLst>
        </pc:picChg>
      </pc:sldChg>
      <pc:sldChg chg="addSp add mod ord">
        <pc:chgData name="Sangaraju, Yuva Sahith V SBOBNG-PTIY/TAD" userId="e880f67e-28b9-4649-9341-f1eeb0fdab34" providerId="ADAL" clId="{EBB4A905-28BA-47ED-927B-6F57944DFEEE}" dt="2023-09-30T05:24:47.736" v="3467" actId="22"/>
        <pc:sldMkLst>
          <pc:docMk/>
          <pc:sldMk cId="1755422878" sldId="283"/>
        </pc:sldMkLst>
        <pc:picChg chg="add">
          <ac:chgData name="Sangaraju, Yuva Sahith V SBOBNG-PTIY/TAD" userId="e880f67e-28b9-4649-9341-f1eeb0fdab34" providerId="ADAL" clId="{EBB4A905-28BA-47ED-927B-6F57944DFEEE}" dt="2023-09-30T05:24:47.736" v="3467" actId="22"/>
          <ac:picMkLst>
            <pc:docMk/>
            <pc:sldMk cId="1755422878" sldId="283"/>
            <ac:picMk id="3" creationId="{77DDDD89-4A48-B8D3-3ECE-FF5F6E8C56C8}"/>
          </ac:picMkLst>
        </pc:picChg>
      </pc:sldChg>
      <pc:sldChg chg="addSp modSp add mod">
        <pc:chgData name="Sangaraju, Yuva Sahith V SBOBNG-PTIY/TAD" userId="e880f67e-28b9-4649-9341-f1eeb0fdab34" providerId="ADAL" clId="{EBB4A905-28BA-47ED-927B-6F57944DFEEE}" dt="2023-09-30T05:16:57.298" v="3445" actId="1076"/>
        <pc:sldMkLst>
          <pc:docMk/>
          <pc:sldMk cId="3916799941" sldId="284"/>
        </pc:sldMkLst>
        <pc:picChg chg="add mod">
          <ac:chgData name="Sangaraju, Yuva Sahith V SBOBNG-PTIY/TAD" userId="e880f67e-28b9-4649-9341-f1eeb0fdab34" providerId="ADAL" clId="{EBB4A905-28BA-47ED-927B-6F57944DFEEE}" dt="2023-09-30T05:16:57.298" v="3445" actId="1076"/>
          <ac:picMkLst>
            <pc:docMk/>
            <pc:sldMk cId="3916799941" sldId="284"/>
            <ac:picMk id="3" creationId="{61134F65-8E84-FFCE-7DA0-505EFC2E2983}"/>
          </ac:picMkLst>
        </pc:picChg>
      </pc:sldChg>
      <pc:sldChg chg="addSp add mod ord">
        <pc:chgData name="Sangaraju, Yuva Sahith V SBOBNG-PTIY/TAD" userId="e880f67e-28b9-4649-9341-f1eeb0fdab34" providerId="ADAL" clId="{EBB4A905-28BA-47ED-927B-6F57944DFEEE}" dt="2023-09-30T05:23:35.878" v="3458"/>
        <pc:sldMkLst>
          <pc:docMk/>
          <pc:sldMk cId="3585486828" sldId="285"/>
        </pc:sldMkLst>
        <pc:picChg chg="add">
          <ac:chgData name="Sangaraju, Yuva Sahith V SBOBNG-PTIY/TAD" userId="e880f67e-28b9-4649-9341-f1eeb0fdab34" providerId="ADAL" clId="{EBB4A905-28BA-47ED-927B-6F57944DFEEE}" dt="2023-09-30T05:23:31.040" v="3456" actId="22"/>
          <ac:picMkLst>
            <pc:docMk/>
            <pc:sldMk cId="3585486828" sldId="285"/>
            <ac:picMk id="3" creationId="{9FD2491D-8839-007E-E445-A3BCF87507A9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23:09.643" v="3455" actId="22"/>
        <pc:sldMkLst>
          <pc:docMk/>
          <pc:sldMk cId="2635748187" sldId="286"/>
        </pc:sldMkLst>
        <pc:picChg chg="add">
          <ac:chgData name="Sangaraju, Yuva Sahith V SBOBNG-PTIY/TAD" userId="e880f67e-28b9-4649-9341-f1eeb0fdab34" providerId="ADAL" clId="{EBB4A905-28BA-47ED-927B-6F57944DFEEE}" dt="2023-09-30T05:23:09.643" v="3455" actId="22"/>
          <ac:picMkLst>
            <pc:docMk/>
            <pc:sldMk cId="2635748187" sldId="286"/>
            <ac:picMk id="3" creationId="{B3F5C1BF-DDF8-DD6E-871C-B943F835A793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18:46.363" v="3447" actId="22"/>
        <pc:sldMkLst>
          <pc:docMk/>
          <pc:sldMk cId="1799200006" sldId="287"/>
        </pc:sldMkLst>
        <pc:picChg chg="add">
          <ac:chgData name="Sangaraju, Yuva Sahith V SBOBNG-PTIY/TAD" userId="e880f67e-28b9-4649-9341-f1eeb0fdab34" providerId="ADAL" clId="{EBB4A905-28BA-47ED-927B-6F57944DFEEE}" dt="2023-09-30T05:18:46.363" v="3447" actId="22"/>
          <ac:picMkLst>
            <pc:docMk/>
            <pc:sldMk cId="1799200006" sldId="287"/>
            <ac:picMk id="3" creationId="{F30C4071-CBC0-6ABD-0CA9-587ACAF93E53}"/>
          </ac:picMkLst>
        </pc:picChg>
      </pc:sldChg>
      <pc:sldChg chg="addSp add del mod">
        <pc:chgData name="Sangaraju, Yuva Sahith V SBOBNG-PTIY/TAD" userId="e880f67e-28b9-4649-9341-f1eeb0fdab34" providerId="ADAL" clId="{EBB4A905-28BA-47ED-927B-6F57944DFEEE}" dt="2023-09-30T05:23:40.183" v="3459" actId="47"/>
        <pc:sldMkLst>
          <pc:docMk/>
          <pc:sldMk cId="3464131184" sldId="288"/>
        </pc:sldMkLst>
        <pc:picChg chg="add">
          <ac:chgData name="Sangaraju, Yuva Sahith V SBOBNG-PTIY/TAD" userId="e880f67e-28b9-4649-9341-f1eeb0fdab34" providerId="ADAL" clId="{EBB4A905-28BA-47ED-927B-6F57944DFEEE}" dt="2023-09-30T05:22:46.724" v="3454" actId="22"/>
          <ac:picMkLst>
            <pc:docMk/>
            <pc:sldMk cId="3464131184" sldId="288"/>
            <ac:picMk id="3" creationId="{5A696788-1F8C-C0A8-7BBE-29AD68694958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22:10.488" v="3453" actId="22"/>
        <pc:sldMkLst>
          <pc:docMk/>
          <pc:sldMk cId="203812936" sldId="289"/>
        </pc:sldMkLst>
        <pc:picChg chg="add">
          <ac:chgData name="Sangaraju, Yuva Sahith V SBOBNG-PTIY/TAD" userId="e880f67e-28b9-4649-9341-f1eeb0fdab34" providerId="ADAL" clId="{EBB4A905-28BA-47ED-927B-6F57944DFEEE}" dt="2023-09-30T05:22:10.488" v="3453" actId="22"/>
          <ac:picMkLst>
            <pc:docMk/>
            <pc:sldMk cId="203812936" sldId="289"/>
            <ac:picMk id="3" creationId="{2A23193C-A5C8-410C-8FBA-EF2149CB934B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21:57.159" v="3452" actId="22"/>
        <pc:sldMkLst>
          <pc:docMk/>
          <pc:sldMk cId="11247575" sldId="290"/>
        </pc:sldMkLst>
        <pc:picChg chg="add">
          <ac:chgData name="Sangaraju, Yuva Sahith V SBOBNG-PTIY/TAD" userId="e880f67e-28b9-4649-9341-f1eeb0fdab34" providerId="ADAL" clId="{EBB4A905-28BA-47ED-927B-6F57944DFEEE}" dt="2023-09-30T05:21:57.159" v="3452" actId="22"/>
          <ac:picMkLst>
            <pc:docMk/>
            <pc:sldMk cId="11247575" sldId="290"/>
            <ac:picMk id="3" creationId="{C577BAD4-C1E8-E2E1-6D96-6835F4ACB58E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21:19.294" v="3451" actId="22"/>
        <pc:sldMkLst>
          <pc:docMk/>
          <pc:sldMk cId="1338830626" sldId="291"/>
        </pc:sldMkLst>
        <pc:picChg chg="add">
          <ac:chgData name="Sangaraju, Yuva Sahith V SBOBNG-PTIY/TAD" userId="e880f67e-28b9-4649-9341-f1eeb0fdab34" providerId="ADAL" clId="{EBB4A905-28BA-47ED-927B-6F57944DFEEE}" dt="2023-09-30T05:21:19.294" v="3451" actId="22"/>
          <ac:picMkLst>
            <pc:docMk/>
            <pc:sldMk cId="1338830626" sldId="291"/>
            <ac:picMk id="3" creationId="{E30EA2DB-E117-AF75-06C8-30EAB7267945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20:34.048" v="3450" actId="22"/>
        <pc:sldMkLst>
          <pc:docMk/>
          <pc:sldMk cId="1400026176" sldId="292"/>
        </pc:sldMkLst>
        <pc:picChg chg="add">
          <ac:chgData name="Sangaraju, Yuva Sahith V SBOBNG-PTIY/TAD" userId="e880f67e-28b9-4649-9341-f1eeb0fdab34" providerId="ADAL" clId="{EBB4A905-28BA-47ED-927B-6F57944DFEEE}" dt="2023-09-30T05:20:34.048" v="3450" actId="22"/>
          <ac:picMkLst>
            <pc:docMk/>
            <pc:sldMk cId="1400026176" sldId="292"/>
            <ac:picMk id="3" creationId="{0A64C4A0-AA92-1739-965B-E097C6B070F4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19:34.682" v="3449" actId="22"/>
        <pc:sldMkLst>
          <pc:docMk/>
          <pc:sldMk cId="3308304933" sldId="293"/>
        </pc:sldMkLst>
        <pc:picChg chg="add">
          <ac:chgData name="Sangaraju, Yuva Sahith V SBOBNG-PTIY/TAD" userId="e880f67e-28b9-4649-9341-f1eeb0fdab34" providerId="ADAL" clId="{EBB4A905-28BA-47ED-927B-6F57944DFEEE}" dt="2023-09-30T05:19:34.682" v="3449" actId="22"/>
          <ac:picMkLst>
            <pc:docMk/>
            <pc:sldMk cId="3308304933" sldId="293"/>
            <ac:picMk id="3" creationId="{3CC6CCDA-47A1-B32F-06CA-1C34373B98F9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19:01.380" v="3448" actId="22"/>
        <pc:sldMkLst>
          <pc:docMk/>
          <pc:sldMk cId="3926331333" sldId="294"/>
        </pc:sldMkLst>
        <pc:picChg chg="add">
          <ac:chgData name="Sangaraju, Yuva Sahith V SBOBNG-PTIY/TAD" userId="e880f67e-28b9-4649-9341-f1eeb0fdab34" providerId="ADAL" clId="{EBB4A905-28BA-47ED-927B-6F57944DFEEE}" dt="2023-09-30T05:19:01.380" v="3448" actId="22"/>
          <ac:picMkLst>
            <pc:docMk/>
            <pc:sldMk cId="3926331333" sldId="294"/>
            <ac:picMk id="3" creationId="{5A87AA99-0518-E41A-4CCC-F88064AC8501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26:27.084" v="3473" actId="22"/>
        <pc:sldMkLst>
          <pc:docMk/>
          <pc:sldMk cId="3144483151" sldId="295"/>
        </pc:sldMkLst>
        <pc:picChg chg="add">
          <ac:chgData name="Sangaraju, Yuva Sahith V SBOBNG-PTIY/TAD" userId="e880f67e-28b9-4649-9341-f1eeb0fdab34" providerId="ADAL" clId="{EBB4A905-28BA-47ED-927B-6F57944DFEEE}" dt="2023-09-30T05:26:27.084" v="3473" actId="22"/>
          <ac:picMkLst>
            <pc:docMk/>
            <pc:sldMk cId="3144483151" sldId="295"/>
            <ac:picMk id="3" creationId="{B01D83A2-7A05-E05B-4CEF-3DC75B22D846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26:20.410" v="3472" actId="22"/>
        <pc:sldMkLst>
          <pc:docMk/>
          <pc:sldMk cId="966610508" sldId="296"/>
        </pc:sldMkLst>
        <pc:picChg chg="add">
          <ac:chgData name="Sangaraju, Yuva Sahith V SBOBNG-PTIY/TAD" userId="e880f67e-28b9-4649-9341-f1eeb0fdab34" providerId="ADAL" clId="{EBB4A905-28BA-47ED-927B-6F57944DFEEE}" dt="2023-09-30T05:26:20.410" v="3472" actId="22"/>
          <ac:picMkLst>
            <pc:docMk/>
            <pc:sldMk cId="966610508" sldId="296"/>
            <ac:picMk id="3" creationId="{DBFD56F8-D66E-F860-26D3-0C8E7C71C62C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26:09.746" v="3471" actId="22"/>
        <pc:sldMkLst>
          <pc:docMk/>
          <pc:sldMk cId="2336728106" sldId="297"/>
        </pc:sldMkLst>
        <pc:picChg chg="add">
          <ac:chgData name="Sangaraju, Yuva Sahith V SBOBNG-PTIY/TAD" userId="e880f67e-28b9-4649-9341-f1eeb0fdab34" providerId="ADAL" clId="{EBB4A905-28BA-47ED-927B-6F57944DFEEE}" dt="2023-09-30T05:26:09.746" v="3471" actId="22"/>
          <ac:picMkLst>
            <pc:docMk/>
            <pc:sldMk cId="2336728106" sldId="297"/>
            <ac:picMk id="3" creationId="{80B6A948-1722-6C83-5F95-5F18AE5330A4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26:00.572" v="3470" actId="22"/>
        <pc:sldMkLst>
          <pc:docMk/>
          <pc:sldMk cId="3847609572" sldId="298"/>
        </pc:sldMkLst>
        <pc:picChg chg="add">
          <ac:chgData name="Sangaraju, Yuva Sahith V SBOBNG-PTIY/TAD" userId="e880f67e-28b9-4649-9341-f1eeb0fdab34" providerId="ADAL" clId="{EBB4A905-28BA-47ED-927B-6F57944DFEEE}" dt="2023-09-30T05:26:00.572" v="3470" actId="22"/>
          <ac:picMkLst>
            <pc:docMk/>
            <pc:sldMk cId="3847609572" sldId="298"/>
            <ac:picMk id="3" creationId="{A999D012-C7EB-0AD7-643B-292E09330ADC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25:49.581" v="3469" actId="22"/>
        <pc:sldMkLst>
          <pc:docMk/>
          <pc:sldMk cId="726377903" sldId="299"/>
        </pc:sldMkLst>
        <pc:picChg chg="add">
          <ac:chgData name="Sangaraju, Yuva Sahith V SBOBNG-PTIY/TAD" userId="e880f67e-28b9-4649-9341-f1eeb0fdab34" providerId="ADAL" clId="{EBB4A905-28BA-47ED-927B-6F57944DFEEE}" dt="2023-09-30T05:25:49.581" v="3469" actId="22"/>
          <ac:picMkLst>
            <pc:docMk/>
            <pc:sldMk cId="726377903" sldId="299"/>
            <ac:picMk id="3" creationId="{8FB1F16D-0F72-19E3-4516-9A6BDD968B1E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25:30.113" v="3468" actId="22"/>
        <pc:sldMkLst>
          <pc:docMk/>
          <pc:sldMk cId="4007992701" sldId="300"/>
        </pc:sldMkLst>
        <pc:picChg chg="add">
          <ac:chgData name="Sangaraju, Yuva Sahith V SBOBNG-PTIY/TAD" userId="e880f67e-28b9-4649-9341-f1eeb0fdab34" providerId="ADAL" clId="{EBB4A905-28BA-47ED-927B-6F57944DFEEE}" dt="2023-09-30T05:25:30.113" v="3468" actId="22"/>
          <ac:picMkLst>
            <pc:docMk/>
            <pc:sldMk cId="4007992701" sldId="300"/>
            <ac:picMk id="3" creationId="{626A58FA-B85A-6D9C-3BE7-A0F69A7392BB}"/>
          </ac:picMkLst>
        </pc:picChg>
      </pc:sldChg>
      <pc:sldChg chg="addSp delSp add mod">
        <pc:chgData name="Sangaraju, Yuva Sahith V SBOBNG-PTIY/TAD" userId="e880f67e-28b9-4649-9341-f1eeb0fdab34" providerId="ADAL" clId="{EBB4A905-28BA-47ED-927B-6F57944DFEEE}" dt="2023-09-30T05:27:38.790" v="3488" actId="22"/>
        <pc:sldMkLst>
          <pc:docMk/>
          <pc:sldMk cId="4282557369" sldId="301"/>
        </pc:sldMkLst>
        <pc:picChg chg="add del">
          <ac:chgData name="Sangaraju, Yuva Sahith V SBOBNG-PTIY/TAD" userId="e880f67e-28b9-4649-9341-f1eeb0fdab34" providerId="ADAL" clId="{EBB4A905-28BA-47ED-927B-6F57944DFEEE}" dt="2023-09-30T05:27:34.808" v="3487" actId="22"/>
          <ac:picMkLst>
            <pc:docMk/>
            <pc:sldMk cId="4282557369" sldId="301"/>
            <ac:picMk id="3" creationId="{0E9F8761-2FEC-C07F-5C05-868D197E87C0}"/>
          </ac:picMkLst>
        </pc:picChg>
        <pc:picChg chg="add">
          <ac:chgData name="Sangaraju, Yuva Sahith V SBOBNG-PTIY/TAD" userId="e880f67e-28b9-4649-9341-f1eeb0fdab34" providerId="ADAL" clId="{EBB4A905-28BA-47ED-927B-6F57944DFEEE}" dt="2023-09-30T05:27:38.790" v="3488" actId="22"/>
          <ac:picMkLst>
            <pc:docMk/>
            <pc:sldMk cId="4282557369" sldId="301"/>
            <ac:picMk id="5" creationId="{88F9278C-A48C-05C0-4412-15E4EA2A2672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27:13.710" v="3481" actId="22"/>
        <pc:sldMkLst>
          <pc:docMk/>
          <pc:sldMk cId="1064811989" sldId="302"/>
        </pc:sldMkLst>
        <pc:picChg chg="add">
          <ac:chgData name="Sangaraju, Yuva Sahith V SBOBNG-PTIY/TAD" userId="e880f67e-28b9-4649-9341-f1eeb0fdab34" providerId="ADAL" clId="{EBB4A905-28BA-47ED-927B-6F57944DFEEE}" dt="2023-09-30T05:27:13.710" v="3481" actId="22"/>
          <ac:picMkLst>
            <pc:docMk/>
            <pc:sldMk cId="1064811989" sldId="302"/>
            <ac:picMk id="3" creationId="{A7CF6F88-0E97-DBE1-CD72-14FA5462CE6A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27:05.188" v="3480" actId="22"/>
        <pc:sldMkLst>
          <pc:docMk/>
          <pc:sldMk cId="1214654052" sldId="303"/>
        </pc:sldMkLst>
        <pc:picChg chg="add">
          <ac:chgData name="Sangaraju, Yuva Sahith V SBOBNG-PTIY/TAD" userId="e880f67e-28b9-4649-9341-f1eeb0fdab34" providerId="ADAL" clId="{EBB4A905-28BA-47ED-927B-6F57944DFEEE}" dt="2023-09-30T05:27:05.188" v="3480" actId="22"/>
          <ac:picMkLst>
            <pc:docMk/>
            <pc:sldMk cId="1214654052" sldId="303"/>
            <ac:picMk id="3" creationId="{330E3FC6-0C3B-0D61-75BF-41D849C1E26B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26:59.091" v="3479" actId="22"/>
        <pc:sldMkLst>
          <pc:docMk/>
          <pc:sldMk cId="4252288622" sldId="304"/>
        </pc:sldMkLst>
        <pc:picChg chg="add">
          <ac:chgData name="Sangaraju, Yuva Sahith V SBOBNG-PTIY/TAD" userId="e880f67e-28b9-4649-9341-f1eeb0fdab34" providerId="ADAL" clId="{EBB4A905-28BA-47ED-927B-6F57944DFEEE}" dt="2023-09-30T05:26:59.091" v="3479" actId="22"/>
          <ac:picMkLst>
            <pc:docMk/>
            <pc:sldMk cId="4252288622" sldId="304"/>
            <ac:picMk id="3" creationId="{77B68265-BF9C-B172-1147-19E70B87B83C}"/>
          </ac:picMkLst>
        </pc:picChg>
      </pc:sldChg>
      <pc:sldChg chg="addSp add mod ord">
        <pc:chgData name="Sangaraju, Yuva Sahith V SBOBNG-PTIY/TAD" userId="e880f67e-28b9-4649-9341-f1eeb0fdab34" providerId="ADAL" clId="{EBB4A905-28BA-47ED-927B-6F57944DFEEE}" dt="2023-09-30T05:36:49.002" v="3538" actId="22"/>
        <pc:sldMkLst>
          <pc:docMk/>
          <pc:sldMk cId="1378739325" sldId="305"/>
        </pc:sldMkLst>
        <pc:picChg chg="add">
          <ac:chgData name="Sangaraju, Yuva Sahith V SBOBNG-PTIY/TAD" userId="e880f67e-28b9-4649-9341-f1eeb0fdab34" providerId="ADAL" clId="{EBB4A905-28BA-47ED-927B-6F57944DFEEE}" dt="2023-09-30T05:36:49.002" v="3538" actId="22"/>
          <ac:picMkLst>
            <pc:docMk/>
            <pc:sldMk cId="1378739325" sldId="305"/>
            <ac:picMk id="3" creationId="{F4A1144B-88E0-6105-A8CB-DCAB62031590}"/>
          </ac:picMkLst>
        </pc:picChg>
      </pc:sldChg>
      <pc:sldChg chg="addSp add mod ord">
        <pc:chgData name="Sangaraju, Yuva Sahith V SBOBNG-PTIY/TAD" userId="e880f67e-28b9-4649-9341-f1eeb0fdab34" providerId="ADAL" clId="{EBB4A905-28BA-47ED-927B-6F57944DFEEE}" dt="2023-09-30T05:36:39.389" v="3537" actId="22"/>
        <pc:sldMkLst>
          <pc:docMk/>
          <pc:sldMk cId="1861793108" sldId="306"/>
        </pc:sldMkLst>
        <pc:picChg chg="add">
          <ac:chgData name="Sangaraju, Yuva Sahith V SBOBNG-PTIY/TAD" userId="e880f67e-28b9-4649-9341-f1eeb0fdab34" providerId="ADAL" clId="{EBB4A905-28BA-47ED-927B-6F57944DFEEE}" dt="2023-09-30T05:36:39.389" v="3537" actId="22"/>
          <ac:picMkLst>
            <pc:docMk/>
            <pc:sldMk cId="1861793108" sldId="306"/>
            <ac:picMk id="3" creationId="{0707BBEF-9ACB-04A7-B419-1B98D191E6DD}"/>
          </ac:picMkLst>
        </pc:picChg>
      </pc:sldChg>
      <pc:sldChg chg="addSp add mod ord">
        <pc:chgData name="Sangaraju, Yuva Sahith V SBOBNG-PTIY/TAD" userId="e880f67e-28b9-4649-9341-f1eeb0fdab34" providerId="ADAL" clId="{EBB4A905-28BA-47ED-927B-6F57944DFEEE}" dt="2023-09-30T05:36:13.817" v="3536" actId="22"/>
        <pc:sldMkLst>
          <pc:docMk/>
          <pc:sldMk cId="1229927792" sldId="307"/>
        </pc:sldMkLst>
        <pc:picChg chg="add">
          <ac:chgData name="Sangaraju, Yuva Sahith V SBOBNG-PTIY/TAD" userId="e880f67e-28b9-4649-9341-f1eeb0fdab34" providerId="ADAL" clId="{EBB4A905-28BA-47ED-927B-6F57944DFEEE}" dt="2023-09-30T05:36:13.817" v="3536" actId="22"/>
          <ac:picMkLst>
            <pc:docMk/>
            <pc:sldMk cId="1229927792" sldId="307"/>
            <ac:picMk id="3" creationId="{43057E69-B18F-857E-9BC1-1277DE542DC3}"/>
          </ac:picMkLst>
        </pc:picChg>
      </pc:sldChg>
      <pc:sldChg chg="addSp add mod ord">
        <pc:chgData name="Sangaraju, Yuva Sahith V SBOBNG-PTIY/TAD" userId="e880f67e-28b9-4649-9341-f1eeb0fdab34" providerId="ADAL" clId="{EBB4A905-28BA-47ED-927B-6F57944DFEEE}" dt="2023-09-30T05:32:34.910" v="3513" actId="22"/>
        <pc:sldMkLst>
          <pc:docMk/>
          <pc:sldMk cId="625915668" sldId="308"/>
        </pc:sldMkLst>
        <pc:picChg chg="add">
          <ac:chgData name="Sangaraju, Yuva Sahith V SBOBNG-PTIY/TAD" userId="e880f67e-28b9-4649-9341-f1eeb0fdab34" providerId="ADAL" clId="{EBB4A905-28BA-47ED-927B-6F57944DFEEE}" dt="2023-09-30T05:32:34.910" v="3513" actId="22"/>
          <ac:picMkLst>
            <pc:docMk/>
            <pc:sldMk cId="625915668" sldId="308"/>
            <ac:picMk id="3" creationId="{045C93F6-98B1-C847-C815-B4D434B73E12}"/>
          </ac:picMkLst>
        </pc:picChg>
      </pc:sldChg>
      <pc:sldChg chg="addSp add mod ord">
        <pc:chgData name="Sangaraju, Yuva Sahith V SBOBNG-PTIY/TAD" userId="e880f67e-28b9-4649-9341-f1eeb0fdab34" providerId="ADAL" clId="{EBB4A905-28BA-47ED-927B-6F57944DFEEE}" dt="2023-09-30T05:36:01.545" v="3535" actId="22"/>
        <pc:sldMkLst>
          <pc:docMk/>
          <pc:sldMk cId="699607810" sldId="309"/>
        </pc:sldMkLst>
        <pc:picChg chg="add">
          <ac:chgData name="Sangaraju, Yuva Sahith V SBOBNG-PTIY/TAD" userId="e880f67e-28b9-4649-9341-f1eeb0fdab34" providerId="ADAL" clId="{EBB4A905-28BA-47ED-927B-6F57944DFEEE}" dt="2023-09-30T05:36:01.545" v="3535" actId="22"/>
          <ac:picMkLst>
            <pc:docMk/>
            <pc:sldMk cId="699607810" sldId="309"/>
            <ac:picMk id="3" creationId="{3C8F5B1B-1DD1-04FB-9CD3-6732EA7F5794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35:34.078" v="3524" actId="22"/>
        <pc:sldMkLst>
          <pc:docMk/>
          <pc:sldMk cId="613239635" sldId="310"/>
        </pc:sldMkLst>
        <pc:picChg chg="add">
          <ac:chgData name="Sangaraju, Yuva Sahith V SBOBNG-PTIY/TAD" userId="e880f67e-28b9-4649-9341-f1eeb0fdab34" providerId="ADAL" clId="{EBB4A905-28BA-47ED-927B-6F57944DFEEE}" dt="2023-09-30T05:35:34.078" v="3524" actId="22"/>
          <ac:picMkLst>
            <pc:docMk/>
            <pc:sldMk cId="613239635" sldId="310"/>
            <ac:picMk id="3" creationId="{875BC33A-AE4D-6ECF-E86A-131AD0385A40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35:09.318" v="3523" actId="22"/>
        <pc:sldMkLst>
          <pc:docMk/>
          <pc:sldMk cId="3937915823" sldId="311"/>
        </pc:sldMkLst>
        <pc:picChg chg="add">
          <ac:chgData name="Sangaraju, Yuva Sahith V SBOBNG-PTIY/TAD" userId="e880f67e-28b9-4649-9341-f1eeb0fdab34" providerId="ADAL" clId="{EBB4A905-28BA-47ED-927B-6F57944DFEEE}" dt="2023-09-30T05:35:09.318" v="3523" actId="22"/>
          <ac:picMkLst>
            <pc:docMk/>
            <pc:sldMk cId="3937915823" sldId="311"/>
            <ac:picMk id="3" creationId="{5CD936F8-F031-1A77-0B73-A0675DA6A8E3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34:52.129" v="3522" actId="22"/>
        <pc:sldMkLst>
          <pc:docMk/>
          <pc:sldMk cId="3334597369" sldId="312"/>
        </pc:sldMkLst>
        <pc:picChg chg="add">
          <ac:chgData name="Sangaraju, Yuva Sahith V SBOBNG-PTIY/TAD" userId="e880f67e-28b9-4649-9341-f1eeb0fdab34" providerId="ADAL" clId="{EBB4A905-28BA-47ED-927B-6F57944DFEEE}" dt="2023-09-30T05:34:52.129" v="3522" actId="22"/>
          <ac:picMkLst>
            <pc:docMk/>
            <pc:sldMk cId="3334597369" sldId="312"/>
            <ac:picMk id="3" creationId="{3204D8B2-6957-E381-241A-F580C9EBC843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34:43.033" v="3521" actId="22"/>
        <pc:sldMkLst>
          <pc:docMk/>
          <pc:sldMk cId="3788014001" sldId="313"/>
        </pc:sldMkLst>
        <pc:picChg chg="add">
          <ac:chgData name="Sangaraju, Yuva Sahith V SBOBNG-PTIY/TAD" userId="e880f67e-28b9-4649-9341-f1eeb0fdab34" providerId="ADAL" clId="{EBB4A905-28BA-47ED-927B-6F57944DFEEE}" dt="2023-09-30T05:34:43.033" v="3521" actId="22"/>
          <ac:picMkLst>
            <pc:docMk/>
            <pc:sldMk cId="3788014001" sldId="313"/>
            <ac:picMk id="3" creationId="{98333F72-7AD9-B37A-AF39-99154A2EFDED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34:26.785" v="3520" actId="22"/>
        <pc:sldMkLst>
          <pc:docMk/>
          <pc:sldMk cId="2675754293" sldId="314"/>
        </pc:sldMkLst>
        <pc:picChg chg="add">
          <ac:chgData name="Sangaraju, Yuva Sahith V SBOBNG-PTIY/TAD" userId="e880f67e-28b9-4649-9341-f1eeb0fdab34" providerId="ADAL" clId="{EBB4A905-28BA-47ED-927B-6F57944DFEEE}" dt="2023-09-30T05:34:26.785" v="3520" actId="22"/>
          <ac:picMkLst>
            <pc:docMk/>
            <pc:sldMk cId="2675754293" sldId="314"/>
            <ac:picMk id="3" creationId="{E3A09847-D735-CD93-6BF4-25AD4A391ED0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33:44.488" v="3519" actId="22"/>
        <pc:sldMkLst>
          <pc:docMk/>
          <pc:sldMk cId="569798180" sldId="315"/>
        </pc:sldMkLst>
        <pc:picChg chg="add">
          <ac:chgData name="Sangaraju, Yuva Sahith V SBOBNG-PTIY/TAD" userId="e880f67e-28b9-4649-9341-f1eeb0fdab34" providerId="ADAL" clId="{EBB4A905-28BA-47ED-927B-6F57944DFEEE}" dt="2023-09-30T05:33:44.488" v="3519" actId="22"/>
          <ac:picMkLst>
            <pc:docMk/>
            <pc:sldMk cId="569798180" sldId="315"/>
            <ac:picMk id="3" creationId="{1C85E475-6D09-88F2-D350-15BE3D0D7B8F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33:33.888" v="3518" actId="22"/>
        <pc:sldMkLst>
          <pc:docMk/>
          <pc:sldMk cId="236194495" sldId="316"/>
        </pc:sldMkLst>
        <pc:picChg chg="add">
          <ac:chgData name="Sangaraju, Yuva Sahith V SBOBNG-PTIY/TAD" userId="e880f67e-28b9-4649-9341-f1eeb0fdab34" providerId="ADAL" clId="{EBB4A905-28BA-47ED-927B-6F57944DFEEE}" dt="2023-09-30T05:33:33.888" v="3518" actId="22"/>
          <ac:picMkLst>
            <pc:docMk/>
            <pc:sldMk cId="236194495" sldId="316"/>
            <ac:picMk id="3" creationId="{EA9F49DD-2A3F-12C2-AC0F-E55D7990D088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33:23.660" v="3517" actId="22"/>
        <pc:sldMkLst>
          <pc:docMk/>
          <pc:sldMk cId="505423196" sldId="317"/>
        </pc:sldMkLst>
        <pc:picChg chg="add">
          <ac:chgData name="Sangaraju, Yuva Sahith V SBOBNG-PTIY/TAD" userId="e880f67e-28b9-4649-9341-f1eeb0fdab34" providerId="ADAL" clId="{EBB4A905-28BA-47ED-927B-6F57944DFEEE}" dt="2023-09-30T05:33:23.660" v="3517" actId="22"/>
          <ac:picMkLst>
            <pc:docMk/>
            <pc:sldMk cId="505423196" sldId="317"/>
            <ac:picMk id="3" creationId="{B48DF599-8A88-0EF7-10E2-F8CFD8CE3ACA}"/>
          </ac:picMkLst>
        </pc:picChg>
      </pc:sldChg>
      <pc:sldChg chg="addSp add del mod">
        <pc:chgData name="Sangaraju, Yuva Sahith V SBOBNG-PTIY/TAD" userId="e880f67e-28b9-4649-9341-f1eeb0fdab34" providerId="ADAL" clId="{EBB4A905-28BA-47ED-927B-6F57944DFEEE}" dt="2023-09-30T05:51:55.869" v="3626" actId="47"/>
        <pc:sldMkLst>
          <pc:docMk/>
          <pc:sldMk cId="3728221458" sldId="318"/>
        </pc:sldMkLst>
        <pc:picChg chg="add">
          <ac:chgData name="Sangaraju, Yuva Sahith V SBOBNG-PTIY/TAD" userId="e880f67e-28b9-4649-9341-f1eeb0fdab34" providerId="ADAL" clId="{EBB4A905-28BA-47ED-927B-6F57944DFEEE}" dt="2023-09-30T05:33:08.545" v="3516" actId="22"/>
          <ac:picMkLst>
            <pc:docMk/>
            <pc:sldMk cId="3728221458" sldId="318"/>
            <ac:picMk id="3" creationId="{52194D01-7FA3-566E-7A25-7B958A6C3B49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32:58.779" v="3515" actId="22"/>
        <pc:sldMkLst>
          <pc:docMk/>
          <pc:sldMk cId="1765076816" sldId="319"/>
        </pc:sldMkLst>
        <pc:picChg chg="add">
          <ac:chgData name="Sangaraju, Yuva Sahith V SBOBNG-PTIY/TAD" userId="e880f67e-28b9-4649-9341-f1eeb0fdab34" providerId="ADAL" clId="{EBB4A905-28BA-47ED-927B-6F57944DFEEE}" dt="2023-09-30T05:32:58.779" v="3515" actId="22"/>
          <ac:picMkLst>
            <pc:docMk/>
            <pc:sldMk cId="1765076816" sldId="319"/>
            <ac:picMk id="3" creationId="{BDF40F79-BCB9-08CD-9EF5-68A8E873C0F2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32:46.949" v="3514" actId="22"/>
        <pc:sldMkLst>
          <pc:docMk/>
          <pc:sldMk cId="499927547" sldId="320"/>
        </pc:sldMkLst>
        <pc:picChg chg="add">
          <ac:chgData name="Sangaraju, Yuva Sahith V SBOBNG-PTIY/TAD" userId="e880f67e-28b9-4649-9341-f1eeb0fdab34" providerId="ADAL" clId="{EBB4A905-28BA-47ED-927B-6F57944DFEEE}" dt="2023-09-30T05:32:46.949" v="3514" actId="22"/>
          <ac:picMkLst>
            <pc:docMk/>
            <pc:sldMk cId="499927547" sldId="320"/>
            <ac:picMk id="3" creationId="{6806DB9C-1F1B-0242-3BF4-380BD3E9FD09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38:18.323" v="3553" actId="22"/>
        <pc:sldMkLst>
          <pc:docMk/>
          <pc:sldMk cId="3048980023" sldId="321"/>
        </pc:sldMkLst>
        <pc:picChg chg="add">
          <ac:chgData name="Sangaraju, Yuva Sahith V SBOBNG-PTIY/TAD" userId="e880f67e-28b9-4649-9341-f1eeb0fdab34" providerId="ADAL" clId="{EBB4A905-28BA-47ED-927B-6F57944DFEEE}" dt="2023-09-30T05:38:18.323" v="3553" actId="22"/>
          <ac:picMkLst>
            <pc:docMk/>
            <pc:sldMk cId="3048980023" sldId="321"/>
            <ac:picMk id="3" creationId="{FF64C818-8FE7-38E7-C1F9-FBAE5F39D020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37:53.231" v="3548" actId="22"/>
        <pc:sldMkLst>
          <pc:docMk/>
          <pc:sldMk cId="1882115362" sldId="322"/>
        </pc:sldMkLst>
        <pc:picChg chg="add">
          <ac:chgData name="Sangaraju, Yuva Sahith V SBOBNG-PTIY/TAD" userId="e880f67e-28b9-4649-9341-f1eeb0fdab34" providerId="ADAL" clId="{EBB4A905-28BA-47ED-927B-6F57944DFEEE}" dt="2023-09-30T05:37:53.231" v="3548" actId="22"/>
          <ac:picMkLst>
            <pc:docMk/>
            <pc:sldMk cId="1882115362" sldId="322"/>
            <ac:picMk id="3" creationId="{AE7B5A2D-42E5-568E-2D7D-75C00102363A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37:44.632" v="3547" actId="22"/>
        <pc:sldMkLst>
          <pc:docMk/>
          <pc:sldMk cId="3856458413" sldId="323"/>
        </pc:sldMkLst>
        <pc:picChg chg="add">
          <ac:chgData name="Sangaraju, Yuva Sahith V SBOBNG-PTIY/TAD" userId="e880f67e-28b9-4649-9341-f1eeb0fdab34" providerId="ADAL" clId="{EBB4A905-28BA-47ED-927B-6F57944DFEEE}" dt="2023-09-30T05:37:44.632" v="3547" actId="22"/>
          <ac:picMkLst>
            <pc:docMk/>
            <pc:sldMk cId="3856458413" sldId="323"/>
            <ac:picMk id="3" creationId="{533CD702-C991-7246-BE4F-B62DD8E5EAD5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37:31.912" v="3546" actId="22"/>
        <pc:sldMkLst>
          <pc:docMk/>
          <pc:sldMk cId="1706865382" sldId="324"/>
        </pc:sldMkLst>
        <pc:picChg chg="add">
          <ac:chgData name="Sangaraju, Yuva Sahith V SBOBNG-PTIY/TAD" userId="e880f67e-28b9-4649-9341-f1eeb0fdab34" providerId="ADAL" clId="{EBB4A905-28BA-47ED-927B-6F57944DFEEE}" dt="2023-09-30T05:37:31.912" v="3546" actId="22"/>
          <ac:picMkLst>
            <pc:docMk/>
            <pc:sldMk cId="1706865382" sldId="324"/>
            <ac:picMk id="3" creationId="{C96AF405-4E41-230C-8196-F219BF033B8A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37:19.455" v="3545" actId="22"/>
        <pc:sldMkLst>
          <pc:docMk/>
          <pc:sldMk cId="589544019" sldId="325"/>
        </pc:sldMkLst>
        <pc:picChg chg="add">
          <ac:chgData name="Sangaraju, Yuva Sahith V SBOBNG-PTIY/TAD" userId="e880f67e-28b9-4649-9341-f1eeb0fdab34" providerId="ADAL" clId="{EBB4A905-28BA-47ED-927B-6F57944DFEEE}" dt="2023-09-30T05:37:19.455" v="3545" actId="22"/>
          <ac:picMkLst>
            <pc:docMk/>
            <pc:sldMk cId="589544019" sldId="325"/>
            <ac:picMk id="3" creationId="{64C3FB2A-18A5-8CFB-2D95-047AE5110945}"/>
          </ac:picMkLst>
        </pc:picChg>
      </pc:sldChg>
      <pc:sldChg chg="addSp delSp add mod ord">
        <pc:chgData name="Sangaraju, Yuva Sahith V SBOBNG-PTIY/TAD" userId="e880f67e-28b9-4649-9341-f1eeb0fdab34" providerId="ADAL" clId="{EBB4A905-28BA-47ED-927B-6F57944DFEEE}" dt="2023-09-30T05:40:46.929" v="3575" actId="22"/>
        <pc:sldMkLst>
          <pc:docMk/>
          <pc:sldMk cId="3855597442" sldId="326"/>
        </pc:sldMkLst>
        <pc:picChg chg="add">
          <ac:chgData name="Sangaraju, Yuva Sahith V SBOBNG-PTIY/TAD" userId="e880f67e-28b9-4649-9341-f1eeb0fdab34" providerId="ADAL" clId="{EBB4A905-28BA-47ED-927B-6F57944DFEEE}" dt="2023-09-30T05:39:58.449" v="3569" actId="22"/>
          <ac:picMkLst>
            <pc:docMk/>
            <pc:sldMk cId="3855597442" sldId="326"/>
            <ac:picMk id="3" creationId="{4461F0B3-2671-6B9E-34DD-54928BED7243}"/>
          </ac:picMkLst>
        </pc:picChg>
        <pc:picChg chg="add del">
          <ac:chgData name="Sangaraju, Yuva Sahith V SBOBNG-PTIY/TAD" userId="e880f67e-28b9-4649-9341-f1eeb0fdab34" providerId="ADAL" clId="{EBB4A905-28BA-47ED-927B-6F57944DFEEE}" dt="2023-09-30T05:40:46.929" v="3575" actId="22"/>
          <ac:picMkLst>
            <pc:docMk/>
            <pc:sldMk cId="3855597442" sldId="326"/>
            <ac:picMk id="5" creationId="{2CF7562D-F831-9B21-E43F-1A017EDB000C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38:56.205" v="3556" actId="22"/>
        <pc:sldMkLst>
          <pc:docMk/>
          <pc:sldMk cId="3981905884" sldId="327"/>
        </pc:sldMkLst>
        <pc:picChg chg="add">
          <ac:chgData name="Sangaraju, Yuva Sahith V SBOBNG-PTIY/TAD" userId="e880f67e-28b9-4649-9341-f1eeb0fdab34" providerId="ADAL" clId="{EBB4A905-28BA-47ED-927B-6F57944DFEEE}" dt="2023-09-30T05:38:56.205" v="3556" actId="22"/>
          <ac:picMkLst>
            <pc:docMk/>
            <pc:sldMk cId="3981905884" sldId="327"/>
            <ac:picMk id="3" creationId="{25505C5D-2407-9657-0892-DF26C0A803EC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38:47.659" v="3555" actId="22"/>
        <pc:sldMkLst>
          <pc:docMk/>
          <pc:sldMk cId="26394926" sldId="328"/>
        </pc:sldMkLst>
        <pc:picChg chg="add">
          <ac:chgData name="Sangaraju, Yuva Sahith V SBOBNG-PTIY/TAD" userId="e880f67e-28b9-4649-9341-f1eeb0fdab34" providerId="ADAL" clId="{EBB4A905-28BA-47ED-927B-6F57944DFEEE}" dt="2023-09-30T05:38:47.659" v="3555" actId="22"/>
          <ac:picMkLst>
            <pc:docMk/>
            <pc:sldMk cId="26394926" sldId="328"/>
            <ac:picMk id="3" creationId="{45A86677-0F6B-5BD4-B363-969538F2218D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38:28.543" v="3554" actId="22"/>
        <pc:sldMkLst>
          <pc:docMk/>
          <pc:sldMk cId="3310024084" sldId="329"/>
        </pc:sldMkLst>
        <pc:picChg chg="add">
          <ac:chgData name="Sangaraju, Yuva Sahith V SBOBNG-PTIY/TAD" userId="e880f67e-28b9-4649-9341-f1eeb0fdab34" providerId="ADAL" clId="{EBB4A905-28BA-47ED-927B-6F57944DFEEE}" dt="2023-09-30T05:38:28.543" v="3554" actId="22"/>
          <ac:picMkLst>
            <pc:docMk/>
            <pc:sldMk cId="3310024084" sldId="329"/>
            <ac:picMk id="3" creationId="{7B504BCD-0A8F-FAF0-CB65-876D1A8A0E43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2:58.169" v="3594" actId="22"/>
        <pc:sldMkLst>
          <pc:docMk/>
          <pc:sldMk cId="3062734569" sldId="330"/>
        </pc:sldMkLst>
        <pc:picChg chg="add">
          <ac:chgData name="Sangaraju, Yuva Sahith V SBOBNG-PTIY/TAD" userId="e880f67e-28b9-4649-9341-f1eeb0fdab34" providerId="ADAL" clId="{EBB4A905-28BA-47ED-927B-6F57944DFEEE}" dt="2023-09-30T05:42:58.169" v="3594" actId="22"/>
          <ac:picMkLst>
            <pc:docMk/>
            <pc:sldMk cId="3062734569" sldId="330"/>
            <ac:picMk id="3" creationId="{ED3975EB-EF69-F67E-590C-77D66CE3ADF0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2:27.100" v="3582" actId="22"/>
        <pc:sldMkLst>
          <pc:docMk/>
          <pc:sldMk cId="599052015" sldId="331"/>
        </pc:sldMkLst>
        <pc:picChg chg="add">
          <ac:chgData name="Sangaraju, Yuva Sahith V SBOBNG-PTIY/TAD" userId="e880f67e-28b9-4649-9341-f1eeb0fdab34" providerId="ADAL" clId="{EBB4A905-28BA-47ED-927B-6F57944DFEEE}" dt="2023-09-30T05:42:27.100" v="3582" actId="22"/>
          <ac:picMkLst>
            <pc:docMk/>
            <pc:sldMk cId="599052015" sldId="331"/>
            <ac:picMk id="3" creationId="{0F07B9F6-308E-AA41-F56A-00D16F254D19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2:17.440" v="3581" actId="22"/>
        <pc:sldMkLst>
          <pc:docMk/>
          <pc:sldMk cId="1202887837" sldId="332"/>
        </pc:sldMkLst>
        <pc:picChg chg="add">
          <ac:chgData name="Sangaraju, Yuva Sahith V SBOBNG-PTIY/TAD" userId="e880f67e-28b9-4649-9341-f1eeb0fdab34" providerId="ADAL" clId="{EBB4A905-28BA-47ED-927B-6F57944DFEEE}" dt="2023-09-30T05:42:17.440" v="3581" actId="22"/>
          <ac:picMkLst>
            <pc:docMk/>
            <pc:sldMk cId="1202887837" sldId="332"/>
            <ac:picMk id="3" creationId="{F81D9410-616C-5BCB-C19A-704C776D4464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2:06.930" v="3580" actId="22"/>
        <pc:sldMkLst>
          <pc:docMk/>
          <pc:sldMk cId="2373500056" sldId="333"/>
        </pc:sldMkLst>
        <pc:picChg chg="add">
          <ac:chgData name="Sangaraju, Yuva Sahith V SBOBNG-PTIY/TAD" userId="e880f67e-28b9-4649-9341-f1eeb0fdab34" providerId="ADAL" clId="{EBB4A905-28BA-47ED-927B-6F57944DFEEE}" dt="2023-09-30T05:42:06.930" v="3580" actId="22"/>
          <ac:picMkLst>
            <pc:docMk/>
            <pc:sldMk cId="2373500056" sldId="333"/>
            <ac:picMk id="3" creationId="{3170AD81-280E-0151-B879-2060FF0C94A4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1:52.492" v="3579" actId="22"/>
        <pc:sldMkLst>
          <pc:docMk/>
          <pc:sldMk cId="2764313855" sldId="334"/>
        </pc:sldMkLst>
        <pc:picChg chg="add">
          <ac:chgData name="Sangaraju, Yuva Sahith V SBOBNG-PTIY/TAD" userId="e880f67e-28b9-4649-9341-f1eeb0fdab34" providerId="ADAL" clId="{EBB4A905-28BA-47ED-927B-6F57944DFEEE}" dt="2023-09-30T05:41:52.492" v="3579" actId="22"/>
          <ac:picMkLst>
            <pc:docMk/>
            <pc:sldMk cId="2764313855" sldId="334"/>
            <ac:picMk id="3" creationId="{4AE0DE43-4395-9CBD-4904-39A4DA3E47C6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1:27.509" v="3578" actId="22"/>
        <pc:sldMkLst>
          <pc:docMk/>
          <pc:sldMk cId="1982604376" sldId="335"/>
        </pc:sldMkLst>
        <pc:picChg chg="add">
          <ac:chgData name="Sangaraju, Yuva Sahith V SBOBNG-PTIY/TAD" userId="e880f67e-28b9-4649-9341-f1eeb0fdab34" providerId="ADAL" clId="{EBB4A905-28BA-47ED-927B-6F57944DFEEE}" dt="2023-09-30T05:41:27.509" v="3578" actId="22"/>
          <ac:picMkLst>
            <pc:docMk/>
            <pc:sldMk cId="1982604376" sldId="335"/>
            <ac:picMk id="3" creationId="{D032747B-8D6E-F290-F7B6-6F124B5DC157}"/>
          </ac:picMkLst>
        </pc:picChg>
      </pc:sldChg>
      <pc:sldChg chg="addSp add mod ord">
        <pc:chgData name="Sangaraju, Yuva Sahith V SBOBNG-PTIY/TAD" userId="e880f67e-28b9-4649-9341-f1eeb0fdab34" providerId="ADAL" clId="{EBB4A905-28BA-47ED-927B-6F57944DFEEE}" dt="2023-09-30T05:40:33.345" v="3572"/>
        <pc:sldMkLst>
          <pc:docMk/>
          <pc:sldMk cId="528725307" sldId="336"/>
        </pc:sldMkLst>
        <pc:picChg chg="add">
          <ac:chgData name="Sangaraju, Yuva Sahith V SBOBNG-PTIY/TAD" userId="e880f67e-28b9-4649-9341-f1eeb0fdab34" providerId="ADAL" clId="{EBB4A905-28BA-47ED-927B-6F57944DFEEE}" dt="2023-09-30T05:40:21.226" v="3570" actId="22"/>
          <ac:picMkLst>
            <pc:docMk/>
            <pc:sldMk cId="528725307" sldId="336"/>
            <ac:picMk id="3" creationId="{A3C46B10-9028-7A6A-1730-89289BD5E56A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1:17.119" v="3577" actId="22"/>
        <pc:sldMkLst>
          <pc:docMk/>
          <pc:sldMk cId="1778984713" sldId="337"/>
        </pc:sldMkLst>
        <pc:picChg chg="add">
          <ac:chgData name="Sangaraju, Yuva Sahith V SBOBNG-PTIY/TAD" userId="e880f67e-28b9-4649-9341-f1eeb0fdab34" providerId="ADAL" clId="{EBB4A905-28BA-47ED-927B-6F57944DFEEE}" dt="2023-09-30T05:41:17.119" v="3577" actId="22"/>
          <ac:picMkLst>
            <pc:docMk/>
            <pc:sldMk cId="1778984713" sldId="337"/>
            <ac:picMk id="3" creationId="{50CA1FBE-EF13-59F2-0698-7902E2F2F528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0:49.285" v="3576" actId="22"/>
        <pc:sldMkLst>
          <pc:docMk/>
          <pc:sldMk cId="4113737069" sldId="338"/>
        </pc:sldMkLst>
        <pc:picChg chg="add">
          <ac:chgData name="Sangaraju, Yuva Sahith V SBOBNG-PTIY/TAD" userId="e880f67e-28b9-4649-9341-f1eeb0fdab34" providerId="ADAL" clId="{EBB4A905-28BA-47ED-927B-6F57944DFEEE}" dt="2023-09-30T05:40:49.285" v="3576" actId="22"/>
          <ac:picMkLst>
            <pc:docMk/>
            <pc:sldMk cId="4113737069" sldId="338"/>
            <ac:picMk id="3" creationId="{EDE2B79D-1529-22EF-AF12-B5E5390BF38A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0:37.994" v="3573" actId="22"/>
        <pc:sldMkLst>
          <pc:docMk/>
          <pc:sldMk cId="3855751459" sldId="339"/>
        </pc:sldMkLst>
        <pc:picChg chg="add">
          <ac:chgData name="Sangaraju, Yuva Sahith V SBOBNG-PTIY/TAD" userId="e880f67e-28b9-4649-9341-f1eeb0fdab34" providerId="ADAL" clId="{EBB4A905-28BA-47ED-927B-6F57944DFEEE}" dt="2023-09-30T05:40:37.994" v="3573" actId="22"/>
          <ac:picMkLst>
            <pc:docMk/>
            <pc:sldMk cId="3855751459" sldId="339"/>
            <ac:picMk id="3" creationId="{6A641150-F500-7CAC-E7BB-4C73CC90BB36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6:27.671" v="3619" actId="22"/>
        <pc:sldMkLst>
          <pc:docMk/>
          <pc:sldMk cId="4121514439" sldId="340"/>
        </pc:sldMkLst>
        <pc:picChg chg="add">
          <ac:chgData name="Sangaraju, Yuva Sahith V SBOBNG-PTIY/TAD" userId="e880f67e-28b9-4649-9341-f1eeb0fdab34" providerId="ADAL" clId="{EBB4A905-28BA-47ED-927B-6F57944DFEEE}" dt="2023-09-30T05:46:27.671" v="3619" actId="22"/>
          <ac:picMkLst>
            <pc:docMk/>
            <pc:sldMk cId="4121514439" sldId="340"/>
            <ac:picMk id="3" creationId="{A7D48659-4F8D-8F1D-6C4E-5E129CC09719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4:18.435" v="3602" actId="22"/>
        <pc:sldMkLst>
          <pc:docMk/>
          <pc:sldMk cId="956711504" sldId="341"/>
        </pc:sldMkLst>
        <pc:picChg chg="add">
          <ac:chgData name="Sangaraju, Yuva Sahith V SBOBNG-PTIY/TAD" userId="e880f67e-28b9-4649-9341-f1eeb0fdab34" providerId="ADAL" clId="{EBB4A905-28BA-47ED-927B-6F57944DFEEE}" dt="2023-09-30T05:44:18.435" v="3602" actId="22"/>
          <ac:picMkLst>
            <pc:docMk/>
            <pc:sldMk cId="956711504" sldId="341"/>
            <ac:picMk id="3" creationId="{F5A635EB-4B24-3BC3-53CA-6E16983810E5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4:43.952" v="3610" actId="22"/>
        <pc:sldMkLst>
          <pc:docMk/>
          <pc:sldMk cId="2993935653" sldId="342"/>
        </pc:sldMkLst>
        <pc:picChg chg="add">
          <ac:chgData name="Sangaraju, Yuva Sahith V SBOBNG-PTIY/TAD" userId="e880f67e-28b9-4649-9341-f1eeb0fdab34" providerId="ADAL" clId="{EBB4A905-28BA-47ED-927B-6F57944DFEEE}" dt="2023-09-30T05:44:43.952" v="3610" actId="22"/>
          <ac:picMkLst>
            <pc:docMk/>
            <pc:sldMk cId="2993935653" sldId="342"/>
            <ac:picMk id="3" creationId="{93086BDD-A96B-EFDE-66DD-4BAA6F618B7A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4:25.597" v="3603" actId="22"/>
        <pc:sldMkLst>
          <pc:docMk/>
          <pc:sldMk cId="3978188172" sldId="343"/>
        </pc:sldMkLst>
        <pc:picChg chg="add">
          <ac:chgData name="Sangaraju, Yuva Sahith V SBOBNG-PTIY/TAD" userId="e880f67e-28b9-4649-9341-f1eeb0fdab34" providerId="ADAL" clId="{EBB4A905-28BA-47ED-927B-6F57944DFEEE}" dt="2023-09-30T05:44:25.597" v="3603" actId="22"/>
          <ac:picMkLst>
            <pc:docMk/>
            <pc:sldMk cId="3978188172" sldId="343"/>
            <ac:picMk id="3" creationId="{7E14FA8C-D876-C019-A67A-78146B90190D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4:06.352" v="3601" actId="22"/>
        <pc:sldMkLst>
          <pc:docMk/>
          <pc:sldMk cId="1231766676" sldId="344"/>
        </pc:sldMkLst>
        <pc:picChg chg="add">
          <ac:chgData name="Sangaraju, Yuva Sahith V SBOBNG-PTIY/TAD" userId="e880f67e-28b9-4649-9341-f1eeb0fdab34" providerId="ADAL" clId="{EBB4A905-28BA-47ED-927B-6F57944DFEEE}" dt="2023-09-30T05:44:06.352" v="3601" actId="22"/>
          <ac:picMkLst>
            <pc:docMk/>
            <pc:sldMk cId="1231766676" sldId="344"/>
            <ac:picMk id="3" creationId="{AD7BBB44-D229-4686-8009-B46E57D03F95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3:57.162" v="3600" actId="22"/>
        <pc:sldMkLst>
          <pc:docMk/>
          <pc:sldMk cId="3492665083" sldId="345"/>
        </pc:sldMkLst>
        <pc:picChg chg="add">
          <ac:chgData name="Sangaraju, Yuva Sahith V SBOBNG-PTIY/TAD" userId="e880f67e-28b9-4649-9341-f1eeb0fdab34" providerId="ADAL" clId="{EBB4A905-28BA-47ED-927B-6F57944DFEEE}" dt="2023-09-30T05:43:57.162" v="3600" actId="22"/>
          <ac:picMkLst>
            <pc:docMk/>
            <pc:sldMk cId="3492665083" sldId="345"/>
            <ac:picMk id="3" creationId="{2A8C2501-FBD0-5D33-7A6B-74184C29474A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3:42.091" v="3599" actId="22"/>
        <pc:sldMkLst>
          <pc:docMk/>
          <pc:sldMk cId="4064699945" sldId="346"/>
        </pc:sldMkLst>
        <pc:picChg chg="add">
          <ac:chgData name="Sangaraju, Yuva Sahith V SBOBNG-PTIY/TAD" userId="e880f67e-28b9-4649-9341-f1eeb0fdab34" providerId="ADAL" clId="{EBB4A905-28BA-47ED-927B-6F57944DFEEE}" dt="2023-09-30T05:43:42.091" v="3599" actId="22"/>
          <ac:picMkLst>
            <pc:docMk/>
            <pc:sldMk cId="4064699945" sldId="346"/>
            <ac:picMk id="3" creationId="{7CC88A68-8396-8592-D2E1-1E1CC1DF5EFB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3:32.761" v="3598" actId="22"/>
        <pc:sldMkLst>
          <pc:docMk/>
          <pc:sldMk cId="1094696452" sldId="347"/>
        </pc:sldMkLst>
        <pc:picChg chg="add">
          <ac:chgData name="Sangaraju, Yuva Sahith V SBOBNG-PTIY/TAD" userId="e880f67e-28b9-4649-9341-f1eeb0fdab34" providerId="ADAL" clId="{EBB4A905-28BA-47ED-927B-6F57944DFEEE}" dt="2023-09-30T05:43:32.761" v="3598" actId="22"/>
          <ac:picMkLst>
            <pc:docMk/>
            <pc:sldMk cId="1094696452" sldId="347"/>
            <ac:picMk id="3" creationId="{7DA34CB9-1D90-9ED8-C9FC-297A2A2E9E91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3:22.173" v="3597" actId="22"/>
        <pc:sldMkLst>
          <pc:docMk/>
          <pc:sldMk cId="554457810" sldId="348"/>
        </pc:sldMkLst>
        <pc:picChg chg="add">
          <ac:chgData name="Sangaraju, Yuva Sahith V SBOBNG-PTIY/TAD" userId="e880f67e-28b9-4649-9341-f1eeb0fdab34" providerId="ADAL" clId="{EBB4A905-28BA-47ED-927B-6F57944DFEEE}" dt="2023-09-30T05:43:22.173" v="3597" actId="22"/>
          <ac:picMkLst>
            <pc:docMk/>
            <pc:sldMk cId="554457810" sldId="348"/>
            <ac:picMk id="3" creationId="{1177527A-251D-4770-2058-DDEB6CFBEC18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3:14.226" v="3596" actId="22"/>
        <pc:sldMkLst>
          <pc:docMk/>
          <pc:sldMk cId="3407534276" sldId="349"/>
        </pc:sldMkLst>
        <pc:picChg chg="add">
          <ac:chgData name="Sangaraju, Yuva Sahith V SBOBNG-PTIY/TAD" userId="e880f67e-28b9-4649-9341-f1eeb0fdab34" providerId="ADAL" clId="{EBB4A905-28BA-47ED-927B-6F57944DFEEE}" dt="2023-09-30T05:43:14.226" v="3596" actId="22"/>
          <ac:picMkLst>
            <pc:docMk/>
            <pc:sldMk cId="3407534276" sldId="349"/>
            <ac:picMk id="3" creationId="{09DBE4FF-496C-C023-FBD7-93DD98404FFA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3:04.436" v="3595" actId="22"/>
        <pc:sldMkLst>
          <pc:docMk/>
          <pc:sldMk cId="3412053785" sldId="350"/>
        </pc:sldMkLst>
        <pc:picChg chg="add">
          <ac:chgData name="Sangaraju, Yuva Sahith V SBOBNG-PTIY/TAD" userId="e880f67e-28b9-4649-9341-f1eeb0fdab34" providerId="ADAL" clId="{EBB4A905-28BA-47ED-927B-6F57944DFEEE}" dt="2023-09-30T05:43:04.436" v="3595" actId="22"/>
          <ac:picMkLst>
            <pc:docMk/>
            <pc:sldMk cId="3412053785" sldId="350"/>
            <ac:picMk id="3" creationId="{B440F835-E231-41D2-4EB5-7D9EB25C3DEF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6:15.116" v="3618" actId="22"/>
        <pc:sldMkLst>
          <pc:docMk/>
          <pc:sldMk cId="2492295494" sldId="351"/>
        </pc:sldMkLst>
        <pc:picChg chg="add">
          <ac:chgData name="Sangaraju, Yuva Sahith V SBOBNG-PTIY/TAD" userId="e880f67e-28b9-4649-9341-f1eeb0fdab34" providerId="ADAL" clId="{EBB4A905-28BA-47ED-927B-6F57944DFEEE}" dt="2023-09-30T05:46:15.116" v="3618" actId="22"/>
          <ac:picMkLst>
            <pc:docMk/>
            <pc:sldMk cId="2492295494" sldId="351"/>
            <ac:picMk id="3" creationId="{DE74E81F-F8B5-3B0A-670D-BAD1D050AAE2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5:54.504" v="3617" actId="22"/>
        <pc:sldMkLst>
          <pc:docMk/>
          <pc:sldMk cId="296605503" sldId="352"/>
        </pc:sldMkLst>
        <pc:picChg chg="add">
          <ac:chgData name="Sangaraju, Yuva Sahith V SBOBNG-PTIY/TAD" userId="e880f67e-28b9-4649-9341-f1eeb0fdab34" providerId="ADAL" clId="{EBB4A905-28BA-47ED-927B-6F57944DFEEE}" dt="2023-09-30T05:45:54.504" v="3617" actId="22"/>
          <ac:picMkLst>
            <pc:docMk/>
            <pc:sldMk cId="296605503" sldId="352"/>
            <ac:picMk id="3" creationId="{AF86C219-A39D-5149-BEE7-C9ED13C9B262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5:46.440" v="3616" actId="22"/>
        <pc:sldMkLst>
          <pc:docMk/>
          <pc:sldMk cId="1840170475" sldId="353"/>
        </pc:sldMkLst>
        <pc:picChg chg="add">
          <ac:chgData name="Sangaraju, Yuva Sahith V SBOBNG-PTIY/TAD" userId="e880f67e-28b9-4649-9341-f1eeb0fdab34" providerId="ADAL" clId="{EBB4A905-28BA-47ED-927B-6F57944DFEEE}" dt="2023-09-30T05:45:46.440" v="3616" actId="22"/>
          <ac:picMkLst>
            <pc:docMk/>
            <pc:sldMk cId="1840170475" sldId="353"/>
            <ac:picMk id="3" creationId="{F85C0BC2-DB20-DCF1-82C7-D52F3E959B4F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5:32.970" v="3615" actId="22"/>
        <pc:sldMkLst>
          <pc:docMk/>
          <pc:sldMk cId="2263844554" sldId="354"/>
        </pc:sldMkLst>
        <pc:picChg chg="add">
          <ac:chgData name="Sangaraju, Yuva Sahith V SBOBNG-PTIY/TAD" userId="e880f67e-28b9-4649-9341-f1eeb0fdab34" providerId="ADAL" clId="{EBB4A905-28BA-47ED-927B-6F57944DFEEE}" dt="2023-09-30T05:45:32.970" v="3615" actId="22"/>
          <ac:picMkLst>
            <pc:docMk/>
            <pc:sldMk cId="2263844554" sldId="354"/>
            <ac:picMk id="3" creationId="{5BDEECEB-D670-7F4F-27C1-CDDA889FA9EB}"/>
          </ac:picMkLst>
        </pc:picChg>
      </pc:sldChg>
      <pc:sldChg chg="addSp add mod ord">
        <pc:chgData name="Sangaraju, Yuva Sahith V SBOBNG-PTIY/TAD" userId="e880f67e-28b9-4649-9341-f1eeb0fdab34" providerId="ADAL" clId="{EBB4A905-28BA-47ED-927B-6F57944DFEEE}" dt="2023-09-30T05:45:14.364" v="3614"/>
        <pc:sldMkLst>
          <pc:docMk/>
          <pc:sldMk cId="227346821" sldId="355"/>
        </pc:sldMkLst>
        <pc:picChg chg="add">
          <ac:chgData name="Sangaraju, Yuva Sahith V SBOBNG-PTIY/TAD" userId="e880f67e-28b9-4649-9341-f1eeb0fdab34" providerId="ADAL" clId="{EBB4A905-28BA-47ED-927B-6F57944DFEEE}" dt="2023-09-30T05:45:11.248" v="3612" actId="22"/>
          <ac:picMkLst>
            <pc:docMk/>
            <pc:sldMk cId="227346821" sldId="355"/>
            <ac:picMk id="3" creationId="{2E7A14AF-654B-7C8A-8CF4-DB93FB1B3696}"/>
          </ac:picMkLst>
        </pc:picChg>
      </pc:sldChg>
      <pc:sldChg chg="addSp add mod">
        <pc:chgData name="Sangaraju, Yuva Sahith V SBOBNG-PTIY/TAD" userId="e880f67e-28b9-4649-9341-f1eeb0fdab34" providerId="ADAL" clId="{EBB4A905-28BA-47ED-927B-6F57944DFEEE}" dt="2023-09-30T05:44:53.245" v="3611" actId="22"/>
        <pc:sldMkLst>
          <pc:docMk/>
          <pc:sldMk cId="3934164297" sldId="356"/>
        </pc:sldMkLst>
        <pc:picChg chg="add">
          <ac:chgData name="Sangaraju, Yuva Sahith V SBOBNG-PTIY/TAD" userId="e880f67e-28b9-4649-9341-f1eeb0fdab34" providerId="ADAL" clId="{EBB4A905-28BA-47ED-927B-6F57944DFEEE}" dt="2023-09-30T05:44:53.245" v="3611" actId="22"/>
          <ac:picMkLst>
            <pc:docMk/>
            <pc:sldMk cId="3934164297" sldId="356"/>
            <ac:picMk id="3" creationId="{5A84C6F4-F0B8-A71D-AB87-4F302A03BD0A}"/>
          </ac:picMkLst>
        </pc:picChg>
      </pc:sldChg>
      <pc:sldChg chg="add del">
        <pc:chgData name="Sangaraju, Yuva Sahith V SBOBNG-PTIY/TAD" userId="e880f67e-28b9-4649-9341-f1eeb0fdab34" providerId="ADAL" clId="{EBB4A905-28BA-47ED-927B-6F57944DFEEE}" dt="2023-09-30T05:55:03.433" v="3628" actId="47"/>
        <pc:sldMkLst>
          <pc:docMk/>
          <pc:sldMk cId="3592713082" sldId="357"/>
        </pc:sldMkLst>
      </pc:sldChg>
      <pc:sldChg chg="add del">
        <pc:chgData name="Sangaraju, Yuva Sahith V SBOBNG-PTIY/TAD" userId="e880f67e-28b9-4649-9341-f1eeb0fdab34" providerId="ADAL" clId="{EBB4A905-28BA-47ED-927B-6F57944DFEEE}" dt="2023-09-30T05:47:16.373" v="3625" actId="2696"/>
        <pc:sldMkLst>
          <pc:docMk/>
          <pc:sldMk cId="626485256" sldId="358"/>
        </pc:sldMkLst>
      </pc:sldChg>
      <pc:sldChg chg="add del">
        <pc:chgData name="Sangaraju, Yuva Sahith V SBOBNG-PTIY/TAD" userId="e880f67e-28b9-4649-9341-f1eeb0fdab34" providerId="ADAL" clId="{EBB4A905-28BA-47ED-927B-6F57944DFEEE}" dt="2023-09-30T05:47:14.074" v="3624" actId="2696"/>
        <pc:sldMkLst>
          <pc:docMk/>
          <pc:sldMk cId="333186407" sldId="3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1308-BF8E-4110-8BE2-6E290B443CC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A9474-B763-4E77-B9CD-84CACB56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7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1308-BF8E-4110-8BE2-6E290B443CC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A9474-B763-4E77-B9CD-84CACB56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4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AA71308-BF8E-4110-8BE2-6E290B443CC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42A9474-B763-4E77-B9CD-84CACB56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5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AA71308-BF8E-4110-8BE2-6E290B443CC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42A9474-B763-4E77-B9CD-84CACB56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7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2" r:id="rId2"/>
    <p:sldLayoutId id="214748366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3BC46-6EEF-E964-0DA1-3E8AE64F5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774" y="1076276"/>
            <a:ext cx="8825658" cy="2677648"/>
          </a:xfrm>
        </p:spPr>
        <p:txBody>
          <a:bodyPr>
            <a:normAutofit/>
          </a:bodyPr>
          <a:lstStyle/>
          <a:p>
            <a:r>
              <a:rPr lang="en-US" sz="6000" dirty="0"/>
              <a:t>JOURNEY SCRAPBOOK</a:t>
            </a:r>
            <a:br>
              <a:rPr lang="en-US" dirty="0"/>
            </a:br>
            <a:r>
              <a:rPr lang="en-US" sz="2400" dirty="0"/>
              <a:t>Technical Training - Week 6</a:t>
            </a:r>
            <a:br>
              <a:rPr lang="en-US" sz="2400" dirty="0"/>
            </a:br>
            <a:r>
              <a:rPr lang="en-US" sz="2400" dirty="0"/>
              <a:t>25-Sep-2023 to 29-Sep-2023 (Days 18 – 22)</a:t>
            </a:r>
            <a:endParaRPr lang="en-US" sz="2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3380B-946E-9F67-1819-4E0F4EAC0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774" y="4281210"/>
            <a:ext cx="9144000" cy="1655762"/>
          </a:xfrm>
        </p:spPr>
        <p:txBody>
          <a:bodyPr/>
          <a:lstStyle/>
          <a:p>
            <a:r>
              <a:rPr lang="en-US" dirty="0"/>
              <a:t>Yuva Sahith Varma Sangaraju</a:t>
            </a:r>
          </a:p>
          <a:p>
            <a:r>
              <a:rPr lang="en-US" dirty="0"/>
              <a:t>Batch - 3</a:t>
            </a:r>
          </a:p>
        </p:txBody>
      </p:sp>
    </p:spTree>
    <p:extLst>
      <p:ext uri="{BB962C8B-B14F-4D97-AF65-F5344CB8AC3E}">
        <p14:creationId xmlns:p14="http://schemas.microsoft.com/office/powerpoint/2010/main" val="1129048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73701-9DB1-4981-07A0-83D391BEE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029" y="4291801"/>
            <a:ext cx="4711942" cy="2076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483588-BF4A-0DDA-E6F8-5B2CE8E88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519"/>
            <a:ext cx="12192000" cy="34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41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9B220-660E-9368-BAD1-2F8515D3B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78" y="1120656"/>
            <a:ext cx="9608044" cy="46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64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0E4FBC-A8F6-634D-49FA-E68194073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962" y="1104780"/>
            <a:ext cx="9246075" cy="464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35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A21C5-F5F8-D756-EA35-780A8A282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07" y="1901746"/>
            <a:ext cx="10408185" cy="30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92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34F65-8E84-FFCE-7DA0-505EFC2E2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514" y="991266"/>
            <a:ext cx="5488972" cy="487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99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8D591-41F0-1F7B-D261-D201CDF4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19 – Azure Databricks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5D13-5FD5-9C44-613A-7630724BB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41197"/>
            <a:ext cx="8825659" cy="4236440"/>
          </a:xfrm>
        </p:spPr>
        <p:txBody>
          <a:bodyPr>
            <a:normAutofit/>
          </a:bodyPr>
          <a:lstStyle/>
          <a:p>
            <a:r>
              <a:rPr lang="en-US" dirty="0"/>
              <a:t>Introduction to Databricks and its features</a:t>
            </a:r>
          </a:p>
          <a:p>
            <a:r>
              <a:rPr lang="en-US" dirty="0"/>
              <a:t>Azure </a:t>
            </a:r>
            <a:r>
              <a:rPr lang="en-US" dirty="0" err="1"/>
              <a:t>databricks</a:t>
            </a:r>
            <a:r>
              <a:rPr lang="en-US" dirty="0"/>
              <a:t> workspace</a:t>
            </a:r>
          </a:p>
          <a:p>
            <a:r>
              <a:rPr lang="en-US" dirty="0"/>
              <a:t>Magic command to switch languages</a:t>
            </a:r>
          </a:p>
          <a:p>
            <a:r>
              <a:rPr lang="en-US" dirty="0"/>
              <a:t>Markdown and repos</a:t>
            </a:r>
          </a:p>
          <a:p>
            <a:r>
              <a:rPr lang="en-US" dirty="0"/>
              <a:t>Catalog and delta live tables</a:t>
            </a:r>
          </a:p>
          <a:p>
            <a:r>
              <a:rPr lang="en-US" dirty="0"/>
              <a:t>Compute types</a:t>
            </a:r>
          </a:p>
          <a:p>
            <a:r>
              <a:rPr lang="en-US" dirty="0"/>
              <a:t>Jobs and scheduling</a:t>
            </a:r>
          </a:p>
          <a:p>
            <a:r>
              <a:rPr lang="en-US" dirty="0"/>
              <a:t>Mounting storage to ADB</a:t>
            </a:r>
          </a:p>
          <a:p>
            <a:r>
              <a:rPr lang="en-US" dirty="0"/>
              <a:t>Creating ADLS Gen2 and Key vault service</a:t>
            </a:r>
          </a:p>
          <a:p>
            <a:r>
              <a:rPr lang="en-US" dirty="0"/>
              <a:t>Secret scope and the mount command</a:t>
            </a:r>
          </a:p>
        </p:txBody>
      </p:sp>
    </p:spTree>
    <p:extLst>
      <p:ext uri="{BB962C8B-B14F-4D97-AF65-F5344CB8AC3E}">
        <p14:creationId xmlns:p14="http://schemas.microsoft.com/office/powerpoint/2010/main" val="2643131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8D591-41F0-1F7B-D261-D201CDF4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19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continued…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5D13-5FD5-9C44-613A-7630724BB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99251"/>
            <a:ext cx="8825659" cy="4286775"/>
          </a:xfrm>
        </p:spPr>
        <p:txBody>
          <a:bodyPr>
            <a:normAutofit/>
          </a:bodyPr>
          <a:lstStyle/>
          <a:p>
            <a:r>
              <a:rPr lang="en-US" dirty="0"/>
              <a:t>Parametrization and widgets</a:t>
            </a:r>
          </a:p>
          <a:p>
            <a:r>
              <a:rPr lang="en-US" dirty="0"/>
              <a:t>Widget functions such as get, remove and text</a:t>
            </a:r>
          </a:p>
          <a:p>
            <a:r>
              <a:rPr lang="en-US" dirty="0"/>
              <a:t>DBFS and </a:t>
            </a:r>
            <a:r>
              <a:rPr lang="en-US" dirty="0" err="1"/>
              <a:t>dbutils</a:t>
            </a:r>
            <a:r>
              <a:rPr lang="en-US" dirty="0"/>
              <a:t> functions</a:t>
            </a:r>
          </a:p>
          <a:p>
            <a:r>
              <a:rPr lang="en-US" dirty="0"/>
              <a:t>Reconfiguring cluster and Utility notebook</a:t>
            </a:r>
          </a:p>
          <a:p>
            <a:r>
              <a:rPr lang="en-US" dirty="0"/>
              <a:t>Registering functions</a:t>
            </a:r>
          </a:p>
          <a:p>
            <a:r>
              <a:rPr lang="en-US" dirty="0"/>
              <a:t>Exporting folder as DBC to keep the backup</a:t>
            </a:r>
          </a:p>
          <a:p>
            <a:r>
              <a:rPr lang="en-US" dirty="0"/>
              <a:t>Structured streaming and Streaming process</a:t>
            </a:r>
          </a:p>
          <a:p>
            <a:r>
              <a:rPr lang="en-US" dirty="0" err="1"/>
              <a:t>writeStream</a:t>
            </a:r>
            <a:r>
              <a:rPr lang="en-US" dirty="0"/>
              <a:t> modes</a:t>
            </a:r>
          </a:p>
          <a:p>
            <a:r>
              <a:rPr lang="en-US" dirty="0"/>
              <a:t>Checkpoint and </a:t>
            </a:r>
            <a:r>
              <a:rPr lang="en-US" dirty="0" err="1"/>
              <a:t>droplocation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02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6C9955-D5AC-DC2F-5DBC-E433F0FB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1" y="0"/>
            <a:ext cx="8490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15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0C4071-CBC0-6ABD-0CA9-587ACAF9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214" y="0"/>
            <a:ext cx="9333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00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87AA99-0518-E41A-4CCC-F88064AC8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76200"/>
            <a:ext cx="9677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3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8D591-41F0-1F7B-D261-D201CDF4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18 – </a:t>
            </a:r>
            <a:r>
              <a:rPr lang="en-US" dirty="0" err="1"/>
              <a:t>PySpark</a:t>
            </a:r>
            <a:r>
              <a:rPr lang="en-US" dirty="0"/>
              <a:t>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5D13-5FD5-9C44-613A-7630724BB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41197"/>
            <a:ext cx="8825659" cy="4236440"/>
          </a:xfrm>
        </p:spPr>
        <p:txBody>
          <a:bodyPr>
            <a:normAutofit/>
          </a:bodyPr>
          <a:lstStyle/>
          <a:p>
            <a:r>
              <a:rPr lang="en-US" dirty="0"/>
              <a:t>Caching vs Persistence</a:t>
            </a:r>
          </a:p>
          <a:p>
            <a:r>
              <a:rPr lang="en-US" dirty="0"/>
              <a:t>Default storage levels for </a:t>
            </a:r>
            <a:r>
              <a:rPr lang="en-US" dirty="0" err="1"/>
              <a:t>rdd</a:t>
            </a:r>
            <a:r>
              <a:rPr lang="en-US" dirty="0"/>
              <a:t>, </a:t>
            </a:r>
            <a:r>
              <a:rPr lang="en-US" dirty="0" err="1"/>
              <a:t>df</a:t>
            </a:r>
            <a:r>
              <a:rPr lang="en-US" dirty="0"/>
              <a:t> and ds</a:t>
            </a:r>
          </a:p>
          <a:p>
            <a:r>
              <a:rPr lang="en-US" dirty="0"/>
              <a:t>Storage types in persistence</a:t>
            </a:r>
          </a:p>
          <a:p>
            <a:r>
              <a:rPr lang="en-US" dirty="0"/>
              <a:t>Aggregation</a:t>
            </a:r>
          </a:p>
          <a:p>
            <a:r>
              <a:rPr lang="en-US" dirty="0"/>
              <a:t>Managed and external tables</a:t>
            </a:r>
          </a:p>
          <a:p>
            <a:r>
              <a:rPr lang="en-US" dirty="0"/>
              <a:t>Unmanaged and hive tables</a:t>
            </a:r>
          </a:p>
          <a:p>
            <a:r>
              <a:rPr lang="en-US" dirty="0"/>
              <a:t>Partitioning by column and saving partitions</a:t>
            </a:r>
          </a:p>
          <a:p>
            <a:r>
              <a:rPr lang="en-US" dirty="0" err="1"/>
              <a:t>ForEach</a:t>
            </a:r>
            <a:r>
              <a:rPr lang="en-US" dirty="0"/>
              <a:t> loop</a:t>
            </a:r>
          </a:p>
          <a:p>
            <a:r>
              <a:rPr lang="en-US" dirty="0"/>
              <a:t>Azure Databricks and ML – Cluster and compute nodes</a:t>
            </a:r>
          </a:p>
          <a:p>
            <a:r>
              <a:rPr lang="en-US" dirty="0"/>
              <a:t>Overview of Spark</a:t>
            </a:r>
          </a:p>
        </p:txBody>
      </p:sp>
    </p:spTree>
    <p:extLst>
      <p:ext uri="{BB962C8B-B14F-4D97-AF65-F5344CB8AC3E}">
        <p14:creationId xmlns:p14="http://schemas.microsoft.com/office/powerpoint/2010/main" val="3673797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6CCDA-47A1-B32F-06CA-1C34373B9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5"/>
            <a:ext cx="12192000" cy="68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04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4C4A0-AA92-1739-965B-E097C6B07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90587"/>
            <a:ext cx="95631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26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EA2DB-E117-AF75-06C8-30EAB726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571"/>
            <a:ext cx="12192000" cy="61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30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77BAD4-C1E8-E2E1-6D96-6835F4ACB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4950"/>
            <a:ext cx="12192000" cy="472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23193C-A5C8-410C-8FBA-EF2149CB9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377" y="0"/>
            <a:ext cx="6627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2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2491D-8839-007E-E445-A3BCF8750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540"/>
            <a:ext cx="12192000" cy="605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86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5C1BF-DDF8-DD6E-871C-B943F835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35"/>
            <a:ext cx="12192000" cy="621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48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30EF79-3537-6799-FB2B-34DBF467A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925"/>
            <a:ext cx="12192000" cy="620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38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DDDD89-4A48-B8D3-3ECE-FF5F6E8C5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333" y="1295290"/>
            <a:ext cx="6477333" cy="4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22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A58FA-B85A-6D9C-3BE7-A0F69A739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291" y="1771565"/>
            <a:ext cx="7131417" cy="33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92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8D591-41F0-1F7B-D261-D201CDF4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18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continued…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5D13-5FD5-9C44-613A-7630724BB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99251"/>
            <a:ext cx="8825659" cy="4286775"/>
          </a:xfrm>
        </p:spPr>
        <p:txBody>
          <a:bodyPr>
            <a:normAutofit/>
          </a:bodyPr>
          <a:lstStyle/>
          <a:p>
            <a:r>
              <a:rPr lang="en-US" dirty="0"/>
              <a:t>Know your data, Data ingestion and Preparation</a:t>
            </a:r>
          </a:p>
          <a:p>
            <a:r>
              <a:rPr lang="en-US" dirty="0"/>
              <a:t>Cost estimation and parallelism</a:t>
            </a:r>
          </a:p>
          <a:p>
            <a:r>
              <a:rPr lang="en-US" dirty="0"/>
              <a:t>Csv data and its reader modes, options</a:t>
            </a:r>
          </a:p>
          <a:p>
            <a:r>
              <a:rPr lang="en-US" dirty="0"/>
              <a:t>Databricks community edition configuration</a:t>
            </a:r>
          </a:p>
          <a:p>
            <a:r>
              <a:rPr lang="en-US" dirty="0"/>
              <a:t>Retail dataset activity</a:t>
            </a:r>
          </a:p>
        </p:txBody>
      </p:sp>
    </p:spTree>
    <p:extLst>
      <p:ext uri="{BB962C8B-B14F-4D97-AF65-F5344CB8AC3E}">
        <p14:creationId xmlns:p14="http://schemas.microsoft.com/office/powerpoint/2010/main" val="491495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B1F16D-0F72-19E3-4516-9A6BDD96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323"/>
            <a:ext cx="12192000" cy="60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77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9D012-C7EB-0AD7-643B-292E09330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528"/>
            <a:ext cx="12192000" cy="555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09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B6A948-1722-6C83-5F95-5F18AE533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106"/>
            <a:ext cx="12192000" cy="45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28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D56F8-D66E-F860-26D3-0C8E7C71C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140"/>
            <a:ext cx="12192000" cy="577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10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D83A2-7A05-E05B-4CEF-3DC75B22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292"/>
            <a:ext cx="12192000" cy="488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83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22F5C-EF7E-8739-428E-AA7BF4B0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698"/>
            <a:ext cx="12192000" cy="51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57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68265-BF9C-B172-1147-19E70B87B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0563"/>
            <a:ext cx="12192000" cy="559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88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E3FC6-0C3B-0D61-75BF-41D849C1E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0826"/>
            <a:ext cx="12192000" cy="535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54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F6F88-0E97-DBE1-CD72-14FA5462C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880"/>
            <a:ext cx="12192000" cy="286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1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9278C-A48C-05C0-4412-15E4EA2A2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80962"/>
            <a:ext cx="1121092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57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4275D-6C46-7D3A-D07C-B56C6F1F9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43" y="577703"/>
            <a:ext cx="8064914" cy="57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00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8D591-41F0-1F7B-D261-D201CDF4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20 – Azure Databricks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continued…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5D13-5FD5-9C44-613A-7630724BB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41197"/>
            <a:ext cx="8825659" cy="4236440"/>
          </a:xfrm>
        </p:spPr>
        <p:txBody>
          <a:bodyPr>
            <a:normAutofit/>
          </a:bodyPr>
          <a:lstStyle/>
          <a:p>
            <a:r>
              <a:rPr lang="en-US" dirty="0"/>
              <a:t>Table creation through UI and through Notebook</a:t>
            </a:r>
          </a:p>
          <a:p>
            <a:r>
              <a:rPr lang="en-US" dirty="0"/>
              <a:t>Delta tables and their features</a:t>
            </a:r>
          </a:p>
          <a:p>
            <a:r>
              <a:rPr lang="en-US" dirty="0"/>
              <a:t>Parquet files and the delta log folder</a:t>
            </a:r>
          </a:p>
          <a:p>
            <a:r>
              <a:rPr lang="en-US" dirty="0"/>
              <a:t>Time travelling and CRUD operations</a:t>
            </a:r>
          </a:p>
          <a:p>
            <a:r>
              <a:rPr lang="en-US" dirty="0"/>
              <a:t>Vacuum and optimize functions</a:t>
            </a:r>
          </a:p>
          <a:p>
            <a:r>
              <a:rPr lang="en-US" dirty="0"/>
              <a:t>Table history and version control</a:t>
            </a:r>
          </a:p>
          <a:p>
            <a:r>
              <a:rPr lang="en-US" dirty="0"/>
              <a:t>Medallion/</a:t>
            </a:r>
            <a:r>
              <a:rPr lang="en-US" dirty="0" err="1"/>
              <a:t>Multihop</a:t>
            </a:r>
            <a:r>
              <a:rPr lang="en-US" dirty="0"/>
              <a:t> architecture</a:t>
            </a:r>
          </a:p>
          <a:p>
            <a:r>
              <a:rPr lang="en-US" dirty="0"/>
              <a:t>Bronze, silver and gold data layers</a:t>
            </a:r>
          </a:p>
          <a:p>
            <a:r>
              <a:rPr lang="en-US" dirty="0"/>
              <a:t>Restore … as version of … command</a:t>
            </a:r>
          </a:p>
          <a:p>
            <a:r>
              <a:rPr lang="en-US" dirty="0"/>
              <a:t>Workflow and jobs</a:t>
            </a:r>
          </a:p>
        </p:txBody>
      </p:sp>
    </p:spTree>
    <p:extLst>
      <p:ext uri="{BB962C8B-B14F-4D97-AF65-F5344CB8AC3E}">
        <p14:creationId xmlns:p14="http://schemas.microsoft.com/office/powerpoint/2010/main" val="3760165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8D591-41F0-1F7B-D261-D201CDF4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continued…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5D13-5FD5-9C44-613A-7630724BB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99251"/>
            <a:ext cx="8825659" cy="4286775"/>
          </a:xfrm>
        </p:spPr>
        <p:txBody>
          <a:bodyPr>
            <a:normAutofit/>
          </a:bodyPr>
          <a:lstStyle/>
          <a:p>
            <a:r>
              <a:rPr lang="en-US" dirty="0"/>
              <a:t>Job cluster creation and scheduling trigger</a:t>
            </a:r>
          </a:p>
          <a:p>
            <a:r>
              <a:rPr lang="en-US" dirty="0"/>
              <a:t>JDBC connection for Azure SQL</a:t>
            </a:r>
          </a:p>
          <a:p>
            <a:r>
              <a:rPr lang="en-US" dirty="0"/>
              <a:t>Unity catalog and its features</a:t>
            </a:r>
          </a:p>
          <a:p>
            <a:r>
              <a:rPr lang="en-US" dirty="0"/>
              <a:t>Creating </a:t>
            </a:r>
            <a:r>
              <a:rPr lang="en-US" dirty="0" err="1"/>
              <a:t>metastore</a:t>
            </a:r>
            <a:r>
              <a:rPr lang="en-US" dirty="0"/>
              <a:t> and sharing catalog</a:t>
            </a:r>
          </a:p>
          <a:p>
            <a:r>
              <a:rPr lang="en-US" dirty="0"/>
              <a:t>Access control and role assignment</a:t>
            </a:r>
          </a:p>
        </p:txBody>
      </p:sp>
    </p:spTree>
    <p:extLst>
      <p:ext uri="{BB962C8B-B14F-4D97-AF65-F5344CB8AC3E}">
        <p14:creationId xmlns:p14="http://schemas.microsoft.com/office/powerpoint/2010/main" val="1308425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C93F6-98B1-C847-C815-B4D434B73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9" y="0"/>
            <a:ext cx="12081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15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6DB9C-1F1B-0242-3BF4-380BD3E9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9" y="0"/>
            <a:ext cx="11323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27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40F79-BCB9-08CD-9EF5-68A8E873C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450"/>
            <a:ext cx="12192000" cy="643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76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8DF599-8A88-0EF7-10E2-F8CFD8CE3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9" y="0"/>
            <a:ext cx="12027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23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9F49DD-2A3F-12C2-AC0F-E55D7990D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" y="0"/>
            <a:ext cx="12168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4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5E475-6D09-88F2-D350-15BE3D0D7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838200"/>
            <a:ext cx="110109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98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A09847-D735-CD93-6BF4-25AD4A39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70"/>
            <a:ext cx="12192000" cy="682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54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333F72-7AD9-B37A-AF39-99154A2E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5" y="0"/>
            <a:ext cx="12104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1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AD05B-7485-8828-0436-2CAE20C7B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119" y="539601"/>
            <a:ext cx="8007762" cy="57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302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4D8B2-6957-E381-241A-F580C9EBC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34" y="0"/>
            <a:ext cx="11474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97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D936F8-F031-1A77-0B73-A0675DA6A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50" y="0"/>
            <a:ext cx="11345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15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BC33A-AE4D-6ECF-E86A-131AD0385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65"/>
            <a:ext cx="12192000" cy="668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39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8D591-41F0-1F7B-D261-D201CDF4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21 – Docker and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5D13-5FD5-9C44-613A-7630724BB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16030"/>
            <a:ext cx="8825659" cy="43035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Docker introduction</a:t>
            </a:r>
          </a:p>
          <a:p>
            <a:r>
              <a:rPr lang="en-US" dirty="0"/>
              <a:t>Start docker and create docker project</a:t>
            </a:r>
          </a:p>
          <a:p>
            <a:r>
              <a:rPr lang="en-US" dirty="0"/>
              <a:t>App.py, </a:t>
            </a:r>
            <a:r>
              <a:rPr lang="en-US" dirty="0" err="1"/>
              <a:t>Dockerfile</a:t>
            </a:r>
            <a:r>
              <a:rPr lang="en-US" dirty="0"/>
              <a:t> and requirements.txt files</a:t>
            </a:r>
          </a:p>
          <a:p>
            <a:r>
              <a:rPr lang="en-US" dirty="0"/>
              <a:t>Build docker image and run the app</a:t>
            </a:r>
          </a:p>
          <a:p>
            <a:r>
              <a:rPr lang="en-US" dirty="0"/>
              <a:t>Azure Container Registry (ACR) and Azure CLI</a:t>
            </a:r>
          </a:p>
          <a:p>
            <a:r>
              <a:rPr lang="en-US" dirty="0"/>
              <a:t>Azure login, Resource group creation from terminal</a:t>
            </a:r>
          </a:p>
          <a:p>
            <a:r>
              <a:rPr lang="en-US" dirty="0"/>
              <a:t>Creating ACR and ACR login</a:t>
            </a:r>
          </a:p>
          <a:p>
            <a:r>
              <a:rPr lang="en-US" dirty="0"/>
              <a:t>Tag docker image and push it to ACR</a:t>
            </a:r>
          </a:p>
          <a:p>
            <a:r>
              <a:rPr lang="en-US" dirty="0"/>
              <a:t>Kubernetes cluster configuration</a:t>
            </a:r>
          </a:p>
          <a:p>
            <a:r>
              <a:rPr lang="en-US" dirty="0" err="1"/>
              <a:t>Yaml</a:t>
            </a:r>
            <a:r>
              <a:rPr lang="en-US" dirty="0"/>
              <a:t> files for deployment and service</a:t>
            </a:r>
          </a:p>
          <a:p>
            <a:r>
              <a:rPr lang="en-US" dirty="0"/>
              <a:t>Attach Azure Kubernetes Service (AKS) with ACR</a:t>
            </a:r>
          </a:p>
        </p:txBody>
      </p:sp>
    </p:spTree>
    <p:extLst>
      <p:ext uri="{BB962C8B-B14F-4D97-AF65-F5344CB8AC3E}">
        <p14:creationId xmlns:p14="http://schemas.microsoft.com/office/powerpoint/2010/main" val="559068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F5B1B-1DD1-04FB-9CD3-6732EA7F5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4671"/>
            <a:ext cx="12192000" cy="26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078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57E69-B18F-857E-9BC1-1277DE542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057275"/>
            <a:ext cx="116109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277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7BBEF-9ACB-04A7-B419-1B98D191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671"/>
            <a:ext cx="12192000" cy="406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93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1144B-88E0-6105-A8CB-DCAB6203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174"/>
            <a:ext cx="12192000" cy="648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393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390CA-8F1F-D9D9-6993-113026172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215"/>
            <a:ext cx="12192000" cy="594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348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3FB2A-18A5-8CFB-2D95-047AE5110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070"/>
            <a:ext cx="12192000" cy="63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4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68AAA-1F2D-D8D6-E897-5310D5486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327" y="682484"/>
            <a:ext cx="6731346" cy="54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997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AF405-4E41-230C-8196-F219BF033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807" y="0"/>
            <a:ext cx="9736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653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CD702-C991-7246-BE4F-B62DD8E5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875"/>
            <a:ext cx="12192000" cy="3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58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B5A2D-42E5-568E-2D7D-75C001023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16"/>
            <a:ext cx="12192000" cy="67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153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64C818-8FE7-38E7-C1F9-FBAE5F39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5" y="0"/>
            <a:ext cx="11942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800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04BCD-0A8F-FAF0-CB65-876D1A8A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371475"/>
            <a:ext cx="110966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240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86677-0F6B-5BD4-B363-969538F2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325" y="0"/>
            <a:ext cx="8907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05C5D-2407-9657-0892-DF26C0A8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965"/>
            <a:ext cx="12192000" cy="515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058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8D591-41F0-1F7B-D261-D201CDF4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22 – Azure 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5D13-5FD5-9C44-613A-7630724BB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41197"/>
            <a:ext cx="8825659" cy="4236440"/>
          </a:xfrm>
        </p:spPr>
        <p:txBody>
          <a:bodyPr>
            <a:normAutofit/>
          </a:bodyPr>
          <a:lstStyle/>
          <a:p>
            <a:r>
              <a:rPr lang="en-US" dirty="0"/>
              <a:t>DevOps introduction and CI/CD</a:t>
            </a:r>
          </a:p>
          <a:p>
            <a:r>
              <a:rPr lang="en-US" dirty="0"/>
              <a:t>Collaboration (main) and feature branches</a:t>
            </a:r>
          </a:p>
          <a:p>
            <a:r>
              <a:rPr lang="en-US" dirty="0"/>
              <a:t>Azure DevOps project creation and setup</a:t>
            </a:r>
          </a:p>
          <a:p>
            <a:r>
              <a:rPr lang="en-US" dirty="0"/>
              <a:t>Azure Boards and Work items</a:t>
            </a:r>
          </a:p>
          <a:p>
            <a:r>
              <a:rPr lang="en-US" dirty="0"/>
              <a:t>Epic, Feature, User story and Task</a:t>
            </a:r>
          </a:p>
          <a:p>
            <a:r>
              <a:rPr lang="en-US" dirty="0"/>
              <a:t>Sprint and typical sprint duration</a:t>
            </a:r>
          </a:p>
          <a:p>
            <a:r>
              <a:rPr lang="en-US" dirty="0"/>
              <a:t>Creating Azure boards for a real time scenario</a:t>
            </a:r>
          </a:p>
          <a:p>
            <a:r>
              <a:rPr lang="en-US" dirty="0"/>
              <a:t>Billing configuration in Organization settings</a:t>
            </a:r>
          </a:p>
          <a:p>
            <a:r>
              <a:rPr lang="en-US" dirty="0"/>
              <a:t>Dashboards and Wiki</a:t>
            </a:r>
          </a:p>
          <a:p>
            <a:r>
              <a:rPr lang="en-US" dirty="0"/>
              <a:t>Waterfall and Agile models</a:t>
            </a:r>
          </a:p>
        </p:txBody>
      </p:sp>
    </p:spTree>
    <p:extLst>
      <p:ext uri="{BB962C8B-B14F-4D97-AF65-F5344CB8AC3E}">
        <p14:creationId xmlns:p14="http://schemas.microsoft.com/office/powerpoint/2010/main" val="9494775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8D591-41F0-1F7B-D261-D201CDF4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22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continued…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5D13-5FD5-9C44-613A-7630724BB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99251"/>
            <a:ext cx="8825659" cy="4286775"/>
          </a:xfrm>
        </p:spPr>
        <p:txBody>
          <a:bodyPr>
            <a:normAutofit/>
          </a:bodyPr>
          <a:lstStyle/>
          <a:p>
            <a:r>
              <a:rPr lang="en-US" dirty="0"/>
              <a:t>Work item creation and linking them with proper hierarchy</a:t>
            </a:r>
          </a:p>
          <a:p>
            <a:r>
              <a:rPr lang="en-US" dirty="0"/>
              <a:t>Repos overview and implementation</a:t>
            </a:r>
          </a:p>
          <a:p>
            <a:r>
              <a:rPr lang="en-US" dirty="0"/>
              <a:t>Creating and cloning repos</a:t>
            </a:r>
          </a:p>
          <a:p>
            <a:r>
              <a:rPr lang="en-US" dirty="0"/>
              <a:t>Pull requests to merge feature branch with the main branch</a:t>
            </a:r>
          </a:p>
          <a:p>
            <a:r>
              <a:rPr lang="en-US" dirty="0"/>
              <a:t>Version control through revert</a:t>
            </a:r>
          </a:p>
          <a:p>
            <a:r>
              <a:rPr lang="en-US" dirty="0"/>
              <a:t>Creating pipelines using a sample GitHub repository</a:t>
            </a:r>
          </a:p>
          <a:p>
            <a:r>
              <a:rPr lang="en-US" dirty="0"/>
              <a:t>Configure with starter or python package</a:t>
            </a:r>
          </a:p>
          <a:p>
            <a:r>
              <a:rPr lang="en-US" dirty="0"/>
              <a:t>Run the pipelines after generating a </a:t>
            </a:r>
            <a:r>
              <a:rPr lang="en-US" dirty="0" err="1"/>
              <a:t>yaml</a:t>
            </a:r>
            <a:r>
              <a:rPr lang="en-US" dirty="0"/>
              <a:t> file</a:t>
            </a:r>
          </a:p>
          <a:p>
            <a:r>
              <a:rPr lang="en-US" dirty="0"/>
              <a:t>Case study discussion</a:t>
            </a:r>
          </a:p>
        </p:txBody>
      </p:sp>
    </p:spTree>
    <p:extLst>
      <p:ext uri="{BB962C8B-B14F-4D97-AF65-F5344CB8AC3E}">
        <p14:creationId xmlns:p14="http://schemas.microsoft.com/office/powerpoint/2010/main" val="349058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46B10-9028-7A6A-1730-89289BD5E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90"/>
            <a:ext cx="12192000" cy="674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2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2DD53-E20B-68CC-797A-1FF984753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35" y="653907"/>
            <a:ext cx="3511730" cy="5550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F4159-A010-11CB-63C3-E0C0215DE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672" y="580877"/>
            <a:ext cx="4730993" cy="56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427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1F0B3-2671-6B9E-34DD-54928BED7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263" y="2324043"/>
            <a:ext cx="7277474" cy="22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974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41150-F500-7CAC-E7BB-4C73CC90B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661" y="0"/>
            <a:ext cx="6138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514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2B79D-1529-22EF-AF12-B5E5390B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857250"/>
            <a:ext cx="7467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370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A1FBE-EF13-59F2-0698-7902E2F2F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310"/>
            <a:ext cx="12192000" cy="46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847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2747B-8D6E-F290-F7B6-6F124B5DC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728" y="0"/>
            <a:ext cx="9854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043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E0DE43-4395-9CBD-4904-39A4DA3E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519"/>
            <a:ext cx="12192000" cy="667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138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0AD81-280E-0151-B879-2060FF0C9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098" y="0"/>
            <a:ext cx="8151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000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D9410-616C-5BCB-C19A-704C776D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604837"/>
            <a:ext cx="87534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878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07B9F6-308E-AA41-F56A-00D16F25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655" y="0"/>
            <a:ext cx="7248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520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975EB-EF69-F67E-590C-77D66CE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926" y="0"/>
            <a:ext cx="6746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34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24D6D-3089-C8C6-3C5D-F1D4E0D74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63" y="806315"/>
            <a:ext cx="4730993" cy="5245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3A10EE-31E1-222A-7185-13E67EE05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084" y="1187335"/>
            <a:ext cx="4616687" cy="44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683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0F835-E231-41D2-4EB5-7D9EB25C3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704" y="0"/>
            <a:ext cx="7706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537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BE4FF-496C-C023-FBD7-93DD98404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023" y="0"/>
            <a:ext cx="7431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342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7527A-251D-4770-2058-DDEB6CFBE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491" y="0"/>
            <a:ext cx="6961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578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34CB9-1D90-9ED8-C9FC-297A2A2E9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180975"/>
            <a:ext cx="1008697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964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88A68-8396-8592-D2E1-1E1CC1DF5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0975"/>
            <a:ext cx="96012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999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8C2501-FBD0-5D33-7A6B-74184C29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42862"/>
            <a:ext cx="992505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650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BBB44-D229-4686-8009-B46E57D03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185737"/>
            <a:ext cx="99536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666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635EB-4B24-3BC3-53CA-6E1698381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29" y="0"/>
            <a:ext cx="9878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115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4FA8C-D876-C019-A67A-78146B90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170"/>
            <a:ext cx="12192000" cy="630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881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086BDD-A96B-EFDE-66DD-4BAA6F61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17" y="0"/>
            <a:ext cx="10600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3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6D29F3-F641-6ECC-639E-8A5738E9F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33" y="2082731"/>
            <a:ext cx="4172164" cy="2692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14CB22-3E1F-312C-240C-132996AF7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054" y="1701711"/>
            <a:ext cx="4654789" cy="34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252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84C6F4-F0B8-A71D-AB87-4F302A03B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190500"/>
            <a:ext cx="81438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642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A14AF-654B-7C8A-8CF4-DB93FB1B3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345"/>
            <a:ext cx="12192000" cy="631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68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DEECEB-D670-7F4F-27C1-CDDA889FA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0"/>
            <a:ext cx="1061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445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C0BC2-DB20-DCF1-82C7-D52F3E95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98" y="0"/>
            <a:ext cx="10206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704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86C219-A39D-5149-BEE7-C9ED13C9B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76"/>
            <a:ext cx="12192000" cy="680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5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74E81F-F8B5-3B0A-670D-BAD1D050A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48" y="0"/>
            <a:ext cx="10813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954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48659-4F8D-8F1D-6C4E-5E129CC09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60"/>
            <a:ext cx="12192000" cy="675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144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B6EF6-298D-CC8F-EDD0-F9A4D48CC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418"/>
            <a:ext cx="12192000" cy="46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708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1507</TotalTime>
  <Words>491</Words>
  <Application>Microsoft Office PowerPoint</Application>
  <PresentationFormat>Widescreen</PresentationFormat>
  <Paragraphs>91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1" baseType="lpstr">
      <vt:lpstr>Arial</vt:lpstr>
      <vt:lpstr>Century Gothic</vt:lpstr>
      <vt:lpstr>Wingdings 3</vt:lpstr>
      <vt:lpstr>Ion Boardroom</vt:lpstr>
      <vt:lpstr>JOURNEY SCRAPBOOK Technical Training - Week 6 25-Sep-2023 to 29-Sep-2023 (Days 18 – 22)</vt:lpstr>
      <vt:lpstr>Day 18 – PySpark Features</vt:lpstr>
      <vt:lpstr>Day 18 continued…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19 – Azure Databricks</vt:lpstr>
      <vt:lpstr>Day 19 continued…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20 – Azure Databricks  continued… </vt:lpstr>
      <vt:lpstr>Day 20 continued…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21 – Docker and 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22 – Azure DevOps</vt:lpstr>
      <vt:lpstr>Day 22 continued…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SCRAPBOOK Technical Training - Week 5 19-Sep-2023 to 22-Sep-2023 (Days 14 – 17)</dc:title>
  <dc:creator>Sangaraju, Yuva Sahith V SBOBNG-PTIY/TAD</dc:creator>
  <cp:lastModifiedBy>Sangaraju, Yuva Sahith V SBOBNG-PTIY/TAD</cp:lastModifiedBy>
  <cp:revision>1</cp:revision>
  <dcterms:created xsi:type="dcterms:W3CDTF">2023-09-29T04:47:25Z</dcterms:created>
  <dcterms:modified xsi:type="dcterms:W3CDTF">2023-09-30T05:55:13Z</dcterms:modified>
</cp:coreProperties>
</file>